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56" r:id="rId2"/>
    <p:sldId id="284" r:id="rId3"/>
    <p:sldId id="285" r:id="rId4"/>
    <p:sldId id="278" r:id="rId5"/>
    <p:sldId id="261" r:id="rId6"/>
    <p:sldId id="279" r:id="rId7"/>
    <p:sldId id="262" r:id="rId8"/>
    <p:sldId id="280" r:id="rId9"/>
    <p:sldId id="264" r:id="rId10"/>
    <p:sldId id="267" r:id="rId11"/>
    <p:sldId id="281" r:id="rId12"/>
    <p:sldId id="282" r:id="rId13"/>
    <p:sldId id="276" r:id="rId14"/>
    <p:sldId id="27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800"/>
    <a:srgbClr val="FF0066"/>
    <a:srgbClr val="37E600"/>
    <a:srgbClr val="66FF33"/>
    <a:srgbClr val="D09E00"/>
    <a:srgbClr val="5A6078"/>
    <a:srgbClr val="C7D7D7"/>
    <a:srgbClr val="A5D7BE"/>
    <a:srgbClr val="A5E6A2"/>
    <a:srgbClr val="CCF3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86443" autoAdjust="0"/>
  </p:normalViewPr>
  <p:slideViewPr>
    <p:cSldViewPr>
      <p:cViewPr>
        <p:scale>
          <a:sx n="75" d="100"/>
          <a:sy n="75" d="100"/>
        </p:scale>
        <p:origin x="-1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B7992-CFEA-440C-8C67-29C66DC5549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E49E10-091E-471D-B95D-037DCC5FEE3C}">
      <dgm:prSet phldrT="[Текст]" custT="1"/>
      <dgm:spPr>
        <a:noFill/>
      </dgm:spPr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35 000 000</a:t>
          </a:r>
        </a:p>
        <a:p>
          <a:pPr algn="ctr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чел.</a:t>
          </a:r>
          <a:endParaRPr lang="ru-RU" sz="1300" dirty="0">
            <a:solidFill>
              <a:srgbClr val="C00000"/>
            </a:solidFill>
          </a:endParaRPr>
        </a:p>
      </dgm:t>
    </dgm:pt>
    <dgm:pt modelId="{A525F419-866A-4B90-9E4A-9DEB3B3CD5C0}" type="parTrans" cxnId="{F253FCF3-9513-494E-BBD1-100D4F4C6DEC}">
      <dgm:prSet/>
      <dgm:spPr/>
      <dgm:t>
        <a:bodyPr/>
        <a:lstStyle/>
        <a:p>
          <a:endParaRPr lang="ru-RU"/>
        </a:p>
      </dgm:t>
    </dgm:pt>
    <dgm:pt modelId="{17DDA2EA-04D7-412D-AAAB-E5EA6F2A2BB8}" type="sibTrans" cxnId="{F253FCF3-9513-494E-BBD1-100D4F4C6DEC}">
      <dgm:prSet/>
      <dgm:spPr/>
      <dgm:t>
        <a:bodyPr/>
        <a:lstStyle/>
        <a:p>
          <a:endParaRPr lang="ru-RU"/>
        </a:p>
      </dgm:t>
    </dgm:pt>
    <dgm:pt modelId="{9265E982-934D-4364-B4E0-29B6E2DC24C6}">
      <dgm:prSet custT="1"/>
      <dgm:spPr>
        <a:noFill/>
      </dgm:spPr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 30% за 10 лет</a:t>
          </a:r>
        </a:p>
      </dgm:t>
    </dgm:pt>
    <dgm:pt modelId="{0A7BFF23-9FBE-410F-8323-F68D594A9E9D}" type="parTrans" cxnId="{4AD978D0-077D-4564-9E26-A9ACC8F1E643}">
      <dgm:prSet/>
      <dgm:spPr/>
      <dgm:t>
        <a:bodyPr/>
        <a:lstStyle/>
        <a:p>
          <a:endParaRPr lang="ru-RU"/>
        </a:p>
      </dgm:t>
    </dgm:pt>
    <dgm:pt modelId="{81E52808-30A7-4656-A878-F9B76A223088}" type="sibTrans" cxnId="{4AD978D0-077D-4564-9E26-A9ACC8F1E643}">
      <dgm:prSet/>
      <dgm:spPr/>
      <dgm:t>
        <a:bodyPr/>
        <a:lstStyle/>
        <a:p>
          <a:endParaRPr lang="ru-RU"/>
        </a:p>
      </dgm:t>
    </dgm:pt>
    <dgm:pt modelId="{4A2CA8C2-CC8F-4775-965B-42AF0041307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300" b="0" dirty="0" smtClean="0">
              <a:latin typeface="Georgia" pitchFamily="18" charset="0"/>
            </a:rPr>
            <a:t>употребляющих  наркотические вещества </a:t>
          </a:r>
          <a:endParaRPr lang="ru-RU" sz="1300" dirty="0"/>
        </a:p>
      </dgm:t>
    </dgm:pt>
    <dgm:pt modelId="{2CC2DC8B-CA08-40E7-917C-0A9126F72BBD}" type="parTrans" cxnId="{779F0391-D54B-46E1-B3D5-8AE9C1844EAA}">
      <dgm:prSet/>
      <dgm:spPr/>
      <dgm:t>
        <a:bodyPr/>
        <a:lstStyle/>
        <a:p>
          <a:endParaRPr lang="ru-RU"/>
        </a:p>
      </dgm:t>
    </dgm:pt>
    <dgm:pt modelId="{61D8F792-85ED-4B91-B6B2-9DB3485788B4}" type="sibTrans" cxnId="{779F0391-D54B-46E1-B3D5-8AE9C1844EAA}">
      <dgm:prSet/>
      <dgm:spPr/>
      <dgm:t>
        <a:bodyPr/>
        <a:lstStyle/>
        <a:p>
          <a:endParaRPr lang="ru-RU"/>
        </a:p>
      </dgm:t>
    </dgm:pt>
    <dgm:pt modelId="{05D33EED-6B07-4008-B03D-9AE7EAF78489}">
      <dgm:prSet custT="1"/>
      <dgm:spPr>
        <a:noFill/>
        <a:ln>
          <a:noFill/>
        </a:ln>
      </dgm:spPr>
      <dgm:t>
        <a:bodyPr/>
        <a:lstStyle/>
        <a:p>
          <a:r>
            <a:rPr lang="ru-RU" sz="1300" dirty="0" smtClean="0"/>
            <a:t>выросло число людей, имеющих расстройства, связанные с употреблением наркотических средств</a:t>
          </a:r>
          <a:endParaRPr lang="ru-RU" sz="1300" b="1" dirty="0" smtClean="0">
            <a:latin typeface="Georgia" pitchFamily="18" charset="0"/>
          </a:endParaRPr>
        </a:p>
      </dgm:t>
    </dgm:pt>
    <dgm:pt modelId="{F20A3126-A1A4-4971-A111-31298BB896FE}" type="parTrans" cxnId="{F0050393-E836-44AD-A3A0-A406974C3CC2}">
      <dgm:prSet/>
      <dgm:spPr/>
      <dgm:t>
        <a:bodyPr/>
        <a:lstStyle/>
        <a:p>
          <a:endParaRPr lang="ru-RU"/>
        </a:p>
      </dgm:t>
    </dgm:pt>
    <dgm:pt modelId="{6A7AC8D6-EA9A-4AE2-8E49-20F23B5CABDB}" type="sibTrans" cxnId="{F0050393-E836-44AD-A3A0-A406974C3CC2}">
      <dgm:prSet/>
      <dgm:spPr/>
      <dgm:t>
        <a:bodyPr/>
        <a:lstStyle/>
        <a:p>
          <a:endParaRPr lang="ru-RU"/>
        </a:p>
      </dgm:t>
    </dgm:pt>
    <dgm:pt modelId="{0E47AAC8-B2AE-4601-B28A-1538F63902BD}" type="pres">
      <dgm:prSet presAssocID="{E3CB7992-CFEA-440C-8C67-29C66DC55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A1032-9939-4A35-9121-32855C2194DF}" type="pres">
      <dgm:prSet presAssocID="{8FE49E10-091E-471D-B95D-037DCC5FEE3C}" presName="linNode" presStyleCnt="0"/>
      <dgm:spPr/>
      <dgm:t>
        <a:bodyPr/>
        <a:lstStyle/>
        <a:p>
          <a:endParaRPr lang="ru-RU"/>
        </a:p>
      </dgm:t>
    </dgm:pt>
    <dgm:pt modelId="{55BF72AC-AA3C-403F-9DD8-374BD6C4D690}" type="pres">
      <dgm:prSet presAssocID="{8FE49E10-091E-471D-B95D-037DCC5FEE3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849F6-6A8B-446D-8638-915A0A8B561E}" type="pres">
      <dgm:prSet presAssocID="{8FE49E10-091E-471D-B95D-037DCC5FEE3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DE073-9102-4650-9177-2DAAB7453383}" type="pres">
      <dgm:prSet presAssocID="{17DDA2EA-04D7-412D-AAAB-E5EA6F2A2BB8}" presName="sp" presStyleCnt="0"/>
      <dgm:spPr/>
      <dgm:t>
        <a:bodyPr/>
        <a:lstStyle/>
        <a:p>
          <a:endParaRPr lang="ru-RU"/>
        </a:p>
      </dgm:t>
    </dgm:pt>
    <dgm:pt modelId="{B4A26056-7A08-4CD2-A789-AFD170C5AB2C}" type="pres">
      <dgm:prSet presAssocID="{9265E982-934D-4364-B4E0-29B6E2DC24C6}" presName="linNode" presStyleCnt="0"/>
      <dgm:spPr/>
      <dgm:t>
        <a:bodyPr/>
        <a:lstStyle/>
        <a:p>
          <a:endParaRPr lang="ru-RU"/>
        </a:p>
      </dgm:t>
    </dgm:pt>
    <dgm:pt modelId="{F87FAEDF-8E19-4A92-8F85-29EC9247C3DA}" type="pres">
      <dgm:prSet presAssocID="{9265E982-934D-4364-B4E0-29B6E2DC24C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8A9B8-C5E4-4E8C-B94B-9BDFDAF2394C}" type="pres">
      <dgm:prSet presAssocID="{9265E982-934D-4364-B4E0-29B6E2DC24C6}" presName="descendantText" presStyleLbl="alignAccFollowNode1" presStyleIdx="1" presStyleCnt="2" custLinFactNeighborX="-2778" custLinFactNeighborY="-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3FCF3-9513-494E-BBD1-100D4F4C6DEC}" srcId="{E3CB7992-CFEA-440C-8C67-29C66DC55493}" destId="{8FE49E10-091E-471D-B95D-037DCC5FEE3C}" srcOrd="0" destOrd="0" parTransId="{A525F419-866A-4B90-9E4A-9DEB3B3CD5C0}" sibTransId="{17DDA2EA-04D7-412D-AAAB-E5EA6F2A2BB8}"/>
    <dgm:cxn modelId="{C9707221-8EB8-4CBE-8234-6E2F2EEC03BF}" type="presOf" srcId="{E3CB7992-CFEA-440C-8C67-29C66DC55493}" destId="{0E47AAC8-B2AE-4601-B28A-1538F63902BD}" srcOrd="0" destOrd="0" presId="urn:microsoft.com/office/officeart/2005/8/layout/vList5"/>
    <dgm:cxn modelId="{D624C1E0-0144-4734-9F5D-C0B3A8BC3CA1}" type="presOf" srcId="{8FE49E10-091E-471D-B95D-037DCC5FEE3C}" destId="{55BF72AC-AA3C-403F-9DD8-374BD6C4D690}" srcOrd="0" destOrd="0" presId="urn:microsoft.com/office/officeart/2005/8/layout/vList5"/>
    <dgm:cxn modelId="{D5D4FFE6-1A8E-445B-BF5E-643DE46939DB}" type="presOf" srcId="{9265E982-934D-4364-B4E0-29B6E2DC24C6}" destId="{F87FAEDF-8E19-4A92-8F85-29EC9247C3DA}" srcOrd="0" destOrd="0" presId="urn:microsoft.com/office/officeart/2005/8/layout/vList5"/>
    <dgm:cxn modelId="{102BB296-DBCC-42DA-801F-D1E8EEF12019}" type="presOf" srcId="{4A2CA8C2-CC8F-4775-965B-42AF00413077}" destId="{49B849F6-6A8B-446D-8638-915A0A8B561E}" srcOrd="0" destOrd="0" presId="urn:microsoft.com/office/officeart/2005/8/layout/vList5"/>
    <dgm:cxn modelId="{F0050393-E836-44AD-A3A0-A406974C3CC2}" srcId="{9265E982-934D-4364-B4E0-29B6E2DC24C6}" destId="{05D33EED-6B07-4008-B03D-9AE7EAF78489}" srcOrd="0" destOrd="0" parTransId="{F20A3126-A1A4-4971-A111-31298BB896FE}" sibTransId="{6A7AC8D6-EA9A-4AE2-8E49-20F23B5CABDB}"/>
    <dgm:cxn modelId="{4AD978D0-077D-4564-9E26-A9ACC8F1E643}" srcId="{E3CB7992-CFEA-440C-8C67-29C66DC55493}" destId="{9265E982-934D-4364-B4E0-29B6E2DC24C6}" srcOrd="1" destOrd="0" parTransId="{0A7BFF23-9FBE-410F-8323-F68D594A9E9D}" sibTransId="{81E52808-30A7-4656-A878-F9B76A223088}"/>
    <dgm:cxn modelId="{6DA21E06-0AF8-4E90-B30E-12A9F4F08644}" type="presOf" srcId="{05D33EED-6B07-4008-B03D-9AE7EAF78489}" destId="{A2F8A9B8-C5E4-4E8C-B94B-9BDFDAF2394C}" srcOrd="0" destOrd="0" presId="urn:microsoft.com/office/officeart/2005/8/layout/vList5"/>
    <dgm:cxn modelId="{779F0391-D54B-46E1-B3D5-8AE9C1844EAA}" srcId="{8FE49E10-091E-471D-B95D-037DCC5FEE3C}" destId="{4A2CA8C2-CC8F-4775-965B-42AF00413077}" srcOrd="0" destOrd="0" parTransId="{2CC2DC8B-CA08-40E7-917C-0A9126F72BBD}" sibTransId="{61D8F792-85ED-4B91-B6B2-9DB3485788B4}"/>
    <dgm:cxn modelId="{CA57C012-CE84-4CB8-883B-6B8AA5342510}" type="presParOf" srcId="{0E47AAC8-B2AE-4601-B28A-1538F63902BD}" destId="{31FA1032-9939-4A35-9121-32855C2194DF}" srcOrd="0" destOrd="0" presId="urn:microsoft.com/office/officeart/2005/8/layout/vList5"/>
    <dgm:cxn modelId="{79E16E27-E1F8-4420-85EC-BE44363BF0CB}" type="presParOf" srcId="{31FA1032-9939-4A35-9121-32855C2194DF}" destId="{55BF72AC-AA3C-403F-9DD8-374BD6C4D690}" srcOrd="0" destOrd="0" presId="urn:microsoft.com/office/officeart/2005/8/layout/vList5"/>
    <dgm:cxn modelId="{7D5B7BA0-7A46-4F9A-B0F0-DE7D9DFA510A}" type="presParOf" srcId="{31FA1032-9939-4A35-9121-32855C2194DF}" destId="{49B849F6-6A8B-446D-8638-915A0A8B561E}" srcOrd="1" destOrd="0" presId="urn:microsoft.com/office/officeart/2005/8/layout/vList5"/>
    <dgm:cxn modelId="{BEDACA2C-CD37-4481-B668-413C0F284A92}" type="presParOf" srcId="{0E47AAC8-B2AE-4601-B28A-1538F63902BD}" destId="{7D7DE073-9102-4650-9177-2DAAB7453383}" srcOrd="1" destOrd="0" presId="urn:microsoft.com/office/officeart/2005/8/layout/vList5"/>
    <dgm:cxn modelId="{7490B2C7-9DF4-4EC2-BC75-BBC641A231CE}" type="presParOf" srcId="{0E47AAC8-B2AE-4601-B28A-1538F63902BD}" destId="{B4A26056-7A08-4CD2-A789-AFD170C5AB2C}" srcOrd="2" destOrd="0" presId="urn:microsoft.com/office/officeart/2005/8/layout/vList5"/>
    <dgm:cxn modelId="{E8F032E0-BC43-4266-A1DA-5D3B401C34DC}" type="presParOf" srcId="{B4A26056-7A08-4CD2-A789-AFD170C5AB2C}" destId="{F87FAEDF-8E19-4A92-8F85-29EC9247C3DA}" srcOrd="0" destOrd="0" presId="urn:microsoft.com/office/officeart/2005/8/layout/vList5"/>
    <dgm:cxn modelId="{13FADE9C-C543-47DE-A9D5-F7EFDD96C9E6}" type="presParOf" srcId="{B4A26056-7A08-4CD2-A789-AFD170C5AB2C}" destId="{A2F8A9B8-C5E4-4E8C-B94B-9BDFDAF2394C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7D9F5-9035-4152-9F61-5113A09EC5FE}" type="doc">
      <dgm:prSet loTypeId="urn:microsoft.com/office/officeart/2005/8/layout/lProcess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B7AACF5-5BCD-49F5-996E-181B277F78C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юноши</a:t>
          </a:r>
          <a:endParaRPr lang="ru-RU" dirty="0">
            <a:solidFill>
              <a:schemeClr val="tx1"/>
            </a:solidFill>
          </a:endParaRPr>
        </a:p>
      </dgm:t>
    </dgm:pt>
    <dgm:pt modelId="{20788A08-2766-483F-B44A-839A65AE9743}" type="parTrans" cxnId="{DE42CA18-89DE-4DED-A886-F7902B54CB42}">
      <dgm:prSet/>
      <dgm:spPr/>
      <dgm:t>
        <a:bodyPr/>
        <a:lstStyle/>
        <a:p>
          <a:endParaRPr lang="ru-RU"/>
        </a:p>
      </dgm:t>
    </dgm:pt>
    <dgm:pt modelId="{A935E0C9-D486-4BCC-B04C-146D22342483}" type="sibTrans" cxnId="{DE42CA18-89DE-4DED-A886-F7902B54CB42}">
      <dgm:prSet/>
      <dgm:spPr/>
      <dgm:t>
        <a:bodyPr/>
        <a:lstStyle/>
        <a:p>
          <a:endParaRPr lang="ru-RU"/>
        </a:p>
      </dgm:t>
    </dgm:pt>
    <dgm:pt modelId="{59C8E753-4FAD-4457-B97A-90F9EA92A766}">
      <dgm:prSet phldrT="[Текст]" custT="1"/>
      <dgm:spPr/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риск формирования зависимости 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Knibbe R.A, 2001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     </a:t>
          </a:r>
          <a:endParaRPr lang="ru-RU" sz="1200" b="0" dirty="0">
            <a:solidFill>
              <a:schemeClr val="tx1"/>
            </a:solidFill>
          </a:endParaRPr>
        </a:p>
      </dgm:t>
    </dgm:pt>
    <dgm:pt modelId="{A79506BF-981E-458A-AD2D-DFE82E28F1C2}" type="parTrans" cxnId="{05ECE993-56FF-4145-9AF3-F3DEAA08D6ED}">
      <dgm:prSet/>
      <dgm:spPr/>
      <dgm:t>
        <a:bodyPr/>
        <a:lstStyle/>
        <a:p>
          <a:endParaRPr lang="ru-RU"/>
        </a:p>
      </dgm:t>
    </dgm:pt>
    <dgm:pt modelId="{F1C60261-04D8-46BF-A5A4-23A6C45E2008}" type="sibTrans" cxnId="{05ECE993-56FF-4145-9AF3-F3DEAA08D6ED}">
      <dgm:prSet/>
      <dgm:spPr/>
      <dgm:t>
        <a:bodyPr/>
        <a:lstStyle/>
        <a:p>
          <a:endParaRPr lang="ru-RU"/>
        </a:p>
      </dgm:t>
    </dgm:pt>
    <dgm:pt modelId="{7B7AFA93-242C-46FC-96FF-1507D8755C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девушки</a:t>
          </a:r>
          <a:endParaRPr lang="ru-RU" dirty="0">
            <a:solidFill>
              <a:schemeClr val="tx1"/>
            </a:solidFill>
          </a:endParaRPr>
        </a:p>
      </dgm:t>
    </dgm:pt>
    <dgm:pt modelId="{49A1AECF-D086-48CC-B781-4C840FF450CD}" type="parTrans" cxnId="{22307311-AD6B-4D9A-9C77-9CE3E4E1F5ED}">
      <dgm:prSet/>
      <dgm:spPr/>
      <dgm:t>
        <a:bodyPr/>
        <a:lstStyle/>
        <a:p>
          <a:endParaRPr lang="ru-RU"/>
        </a:p>
      </dgm:t>
    </dgm:pt>
    <dgm:pt modelId="{8909EE4B-4E4A-4F30-A3E9-087F62216353}" type="sibTrans" cxnId="{22307311-AD6B-4D9A-9C77-9CE3E4E1F5ED}">
      <dgm:prSet/>
      <dgm:spPr/>
      <dgm:t>
        <a:bodyPr/>
        <a:lstStyle/>
        <a:p>
          <a:endParaRPr lang="ru-RU"/>
        </a:p>
      </dgm:t>
    </dgm:pt>
    <dgm:pt modelId="{EEC613B8-CE11-41E5-87BD-1922A4B716D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3-4 раза выше</a:t>
          </a:r>
          <a:endParaRPr lang="ru-RU" b="0" dirty="0">
            <a:solidFill>
              <a:schemeClr val="tx1"/>
            </a:solidFill>
          </a:endParaRPr>
        </a:p>
      </dgm:t>
    </dgm:pt>
    <dgm:pt modelId="{2BA06217-16BB-4D35-9FA1-AA9A31E6D0A0}" type="parTrans" cxnId="{BB1DE0AB-A0F7-4C34-94B7-09F28AA77763}">
      <dgm:prSet/>
      <dgm:spPr/>
      <dgm:t>
        <a:bodyPr/>
        <a:lstStyle/>
        <a:p>
          <a:endParaRPr lang="ru-RU"/>
        </a:p>
      </dgm:t>
    </dgm:pt>
    <dgm:pt modelId="{48563CF6-F56F-4F85-BA55-3DDE0EE466F7}" type="sibTrans" cxnId="{BB1DE0AB-A0F7-4C34-94B7-09F28AA77763}">
      <dgm:prSet/>
      <dgm:spPr/>
      <dgm:t>
        <a:bodyPr/>
        <a:lstStyle/>
        <a:p>
          <a:endParaRPr lang="ru-RU"/>
        </a:p>
      </dgm:t>
    </dgm:pt>
    <dgm:pt modelId="{664EE57A-6FD6-4C5E-9A79-BFC3AA725D55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3-5 раз быстрее</a:t>
          </a:r>
        </a:p>
      </dgm:t>
    </dgm:pt>
    <dgm:pt modelId="{F94B0323-17C7-4D3B-8F6B-EE9296DD266F}" type="parTrans" cxnId="{2A6AFF65-8A70-4FC5-9B70-B4A2456130E4}">
      <dgm:prSet/>
      <dgm:spPr/>
      <dgm:t>
        <a:bodyPr/>
        <a:lstStyle/>
        <a:p>
          <a:endParaRPr lang="ru-RU"/>
        </a:p>
      </dgm:t>
    </dgm:pt>
    <dgm:pt modelId="{46A111CE-6992-4C67-B1F2-5146EC04DEDC}" type="sibTrans" cxnId="{2A6AFF65-8A70-4FC5-9B70-B4A2456130E4}">
      <dgm:prSet/>
      <dgm:spPr/>
      <dgm:t>
        <a:bodyPr/>
        <a:lstStyle/>
        <a:p>
          <a:endParaRPr lang="ru-RU"/>
        </a:p>
      </dgm:t>
    </dgm:pt>
    <dgm:pt modelId="{6A247D9B-DA6C-4CAB-974A-9C2A6EC8AF67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 раза быстрее</a:t>
          </a:r>
        </a:p>
      </dgm:t>
    </dgm:pt>
    <dgm:pt modelId="{6660FC5D-95BF-421A-959F-E892FA56B7AB}" type="parTrans" cxnId="{7A6A8ECA-A625-4B05-99CF-DF0B2C0B9F5C}">
      <dgm:prSet/>
      <dgm:spPr/>
      <dgm:t>
        <a:bodyPr/>
        <a:lstStyle/>
        <a:p>
          <a:endParaRPr lang="ru-RU"/>
        </a:p>
      </dgm:t>
    </dgm:pt>
    <dgm:pt modelId="{4AE35878-787D-4A00-BF9B-DB2F4810DB3C}" type="sibTrans" cxnId="{7A6A8ECA-A625-4B05-99CF-DF0B2C0B9F5C}">
      <dgm:prSet/>
      <dgm:spPr/>
      <dgm:t>
        <a:bodyPr/>
        <a:lstStyle/>
        <a:p>
          <a:endParaRPr lang="ru-RU"/>
        </a:p>
      </dgm:t>
    </dgm:pt>
    <dgm:pt modelId="{CFAC50B7-8729-4AF0-93CD-7DA72C14D21E}">
      <dgm:prSet custT="1"/>
      <dgm:spPr/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мыслительных способностей, утрата жизненных ценностей </a:t>
          </a:r>
          <a:r>
            <a:rPr lang="en-US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Альтшулер В.Б, 2004; Егоров А.Ю., 2002; Кравченко С.Л., 2002</a:t>
          </a:r>
          <a:r>
            <a:rPr lang="en-US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04631-0853-44D0-B90E-E13057CD52B3}" type="parTrans" cxnId="{B3FBD1A4-A8BF-4AE2-846A-0B1048553082}">
      <dgm:prSet/>
      <dgm:spPr/>
      <dgm:t>
        <a:bodyPr/>
        <a:lstStyle/>
        <a:p>
          <a:endParaRPr lang="ru-RU"/>
        </a:p>
      </dgm:t>
    </dgm:pt>
    <dgm:pt modelId="{88358BA3-5DCC-4931-82D2-2A84ED927179}" type="sibTrans" cxnId="{B3FBD1A4-A8BF-4AE2-846A-0B1048553082}">
      <dgm:prSet/>
      <dgm:spPr/>
      <dgm:t>
        <a:bodyPr/>
        <a:lstStyle/>
        <a:p>
          <a:endParaRPr lang="ru-RU"/>
        </a:p>
      </dgm:t>
    </dgm:pt>
    <dgm:pt modelId="{6348CAEB-CB9D-411E-9BF7-09959FF37E3B}">
      <dgm:prSet custT="1"/>
      <dgm:spPr/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риск поражения мозга </a:t>
          </a:r>
        </a:p>
        <a:p>
          <a:pPr algn="l"/>
          <a:r>
            <a:rPr lang="en-US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(Bendtsen P, 2002)</a:t>
          </a:r>
          <a:endParaRPr lang="ru-RU" sz="1200" b="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A36E3-80CF-4231-B433-00C198D366A9}" type="parTrans" cxnId="{8C85556E-36AB-4F6F-B4CC-CF2EF4CF49AB}">
      <dgm:prSet/>
      <dgm:spPr/>
      <dgm:t>
        <a:bodyPr/>
        <a:lstStyle/>
        <a:p>
          <a:endParaRPr lang="ru-RU"/>
        </a:p>
      </dgm:t>
    </dgm:pt>
    <dgm:pt modelId="{4864D891-8946-4E6E-9A3F-6859B8EED227}" type="sibTrans" cxnId="{8C85556E-36AB-4F6F-B4CC-CF2EF4CF49AB}">
      <dgm:prSet/>
      <dgm:spPr/>
      <dgm:t>
        <a:bodyPr/>
        <a:lstStyle/>
        <a:p>
          <a:endParaRPr lang="ru-RU"/>
        </a:p>
      </dgm:t>
    </dgm:pt>
    <dgm:pt modelId="{FB8CAEB6-6C24-4F4F-AEAE-D25EDEB684E7}" type="pres">
      <dgm:prSet presAssocID="{B3A7D9F5-9035-4152-9F61-5113A09EC5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7D05E-AD4F-4B82-8CE9-0AF6ACA642CF}" type="pres">
      <dgm:prSet presAssocID="{AB7AACF5-5BCD-49F5-996E-181B277F78CE}" presName="compNode" presStyleCnt="0"/>
      <dgm:spPr/>
      <dgm:t>
        <a:bodyPr/>
        <a:lstStyle/>
        <a:p>
          <a:endParaRPr lang="ru-RU"/>
        </a:p>
      </dgm:t>
    </dgm:pt>
    <dgm:pt modelId="{2E917638-F7BF-4493-98C1-E1195680874B}" type="pres">
      <dgm:prSet presAssocID="{AB7AACF5-5BCD-49F5-996E-181B277F78CE}" presName="aNode" presStyleLbl="bgShp" presStyleIdx="0" presStyleCnt="2"/>
      <dgm:spPr/>
      <dgm:t>
        <a:bodyPr/>
        <a:lstStyle/>
        <a:p>
          <a:endParaRPr lang="ru-RU"/>
        </a:p>
      </dgm:t>
    </dgm:pt>
    <dgm:pt modelId="{2BDA612D-48A7-4E49-9AFC-51057A227B4B}" type="pres">
      <dgm:prSet presAssocID="{AB7AACF5-5BCD-49F5-996E-181B277F78CE}" presName="textNode" presStyleLbl="bgShp" presStyleIdx="0" presStyleCnt="2"/>
      <dgm:spPr/>
      <dgm:t>
        <a:bodyPr/>
        <a:lstStyle/>
        <a:p>
          <a:endParaRPr lang="ru-RU"/>
        </a:p>
      </dgm:t>
    </dgm:pt>
    <dgm:pt modelId="{3AB23F2C-98DA-4C36-9C67-75E79E1C2CFA}" type="pres">
      <dgm:prSet presAssocID="{AB7AACF5-5BCD-49F5-996E-181B277F78CE}" presName="compChildNode" presStyleCnt="0"/>
      <dgm:spPr/>
      <dgm:t>
        <a:bodyPr/>
        <a:lstStyle/>
        <a:p>
          <a:endParaRPr lang="ru-RU"/>
        </a:p>
      </dgm:t>
    </dgm:pt>
    <dgm:pt modelId="{2F53C00F-5408-44B7-ACCB-F5C5227DA3B3}" type="pres">
      <dgm:prSet presAssocID="{AB7AACF5-5BCD-49F5-996E-181B277F78CE}" presName="theInnerList" presStyleCnt="0"/>
      <dgm:spPr/>
      <dgm:t>
        <a:bodyPr/>
        <a:lstStyle/>
        <a:p>
          <a:endParaRPr lang="ru-RU"/>
        </a:p>
      </dgm:t>
    </dgm:pt>
    <dgm:pt modelId="{50EE183A-64AD-438F-B154-D0D90EE83479}" type="pres">
      <dgm:prSet presAssocID="{59C8E753-4FAD-4457-B97A-90F9EA92A76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B4E97-89CD-4D4E-BB5E-5BFDF9A39DE8}" type="pres">
      <dgm:prSet presAssocID="{59C8E753-4FAD-4457-B97A-90F9EA92A766}" presName="aSpace2" presStyleCnt="0"/>
      <dgm:spPr/>
      <dgm:t>
        <a:bodyPr/>
        <a:lstStyle/>
        <a:p>
          <a:endParaRPr lang="ru-RU"/>
        </a:p>
      </dgm:t>
    </dgm:pt>
    <dgm:pt modelId="{A05565F8-1089-4F5E-97B6-B8020EBFE80E}" type="pres">
      <dgm:prSet presAssocID="{CFAC50B7-8729-4AF0-93CD-7DA72C14D21E}" presName="childNode" presStyleLbl="node1" presStyleIdx="1" presStyleCnt="6" custScaleY="23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411EB-1B0F-46F5-ABBF-A85F588145CF}" type="pres">
      <dgm:prSet presAssocID="{CFAC50B7-8729-4AF0-93CD-7DA72C14D21E}" presName="aSpace2" presStyleCnt="0"/>
      <dgm:spPr/>
      <dgm:t>
        <a:bodyPr/>
        <a:lstStyle/>
        <a:p>
          <a:endParaRPr lang="ru-RU"/>
        </a:p>
      </dgm:t>
    </dgm:pt>
    <dgm:pt modelId="{50E16790-D069-4B39-AB02-26A670AB516C}" type="pres">
      <dgm:prSet presAssocID="{6348CAEB-CB9D-411E-9BF7-09959FF37E3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D30C8-ABD6-4603-BB40-D9FEDD3A07A6}" type="pres">
      <dgm:prSet presAssocID="{AB7AACF5-5BCD-49F5-996E-181B277F78CE}" presName="aSpace" presStyleCnt="0"/>
      <dgm:spPr/>
      <dgm:t>
        <a:bodyPr/>
        <a:lstStyle/>
        <a:p>
          <a:endParaRPr lang="ru-RU"/>
        </a:p>
      </dgm:t>
    </dgm:pt>
    <dgm:pt modelId="{8195C0BC-787C-4A2C-87FD-A8250F208171}" type="pres">
      <dgm:prSet presAssocID="{7B7AFA93-242C-46FC-96FF-1507D8755CA8}" presName="compNode" presStyleCnt="0"/>
      <dgm:spPr/>
      <dgm:t>
        <a:bodyPr/>
        <a:lstStyle/>
        <a:p>
          <a:endParaRPr lang="ru-RU"/>
        </a:p>
      </dgm:t>
    </dgm:pt>
    <dgm:pt modelId="{8F319B59-FFF2-4945-82EC-1EE80B5D9C59}" type="pres">
      <dgm:prSet presAssocID="{7B7AFA93-242C-46FC-96FF-1507D8755CA8}" presName="aNode" presStyleLbl="bgShp" presStyleIdx="1" presStyleCnt="2"/>
      <dgm:spPr/>
      <dgm:t>
        <a:bodyPr/>
        <a:lstStyle/>
        <a:p>
          <a:endParaRPr lang="ru-RU"/>
        </a:p>
      </dgm:t>
    </dgm:pt>
    <dgm:pt modelId="{542D4149-A4B1-47BC-ABF4-086E66E8AC11}" type="pres">
      <dgm:prSet presAssocID="{7B7AFA93-242C-46FC-96FF-1507D8755CA8}" presName="textNode" presStyleLbl="bgShp" presStyleIdx="1" presStyleCnt="2"/>
      <dgm:spPr/>
      <dgm:t>
        <a:bodyPr/>
        <a:lstStyle/>
        <a:p>
          <a:endParaRPr lang="ru-RU"/>
        </a:p>
      </dgm:t>
    </dgm:pt>
    <dgm:pt modelId="{4E686CAB-E1CF-4DBC-BA88-85C9A81C746E}" type="pres">
      <dgm:prSet presAssocID="{7B7AFA93-242C-46FC-96FF-1507D8755CA8}" presName="compChildNode" presStyleCnt="0"/>
      <dgm:spPr/>
      <dgm:t>
        <a:bodyPr/>
        <a:lstStyle/>
        <a:p>
          <a:endParaRPr lang="ru-RU"/>
        </a:p>
      </dgm:t>
    </dgm:pt>
    <dgm:pt modelId="{22017F48-5DED-4DFC-B2E8-6029E90DC62E}" type="pres">
      <dgm:prSet presAssocID="{7B7AFA93-242C-46FC-96FF-1507D8755CA8}" presName="theInnerList" presStyleCnt="0"/>
      <dgm:spPr/>
      <dgm:t>
        <a:bodyPr/>
        <a:lstStyle/>
        <a:p>
          <a:endParaRPr lang="ru-RU"/>
        </a:p>
      </dgm:t>
    </dgm:pt>
    <dgm:pt modelId="{03BEEFE9-DB01-4D91-8770-2E3D2A7C5B22}" type="pres">
      <dgm:prSet presAssocID="{EEC613B8-CE11-41E5-87BD-1922A4B716D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B89AD-D7D5-460D-AEEF-3BA4CA62CD42}" type="pres">
      <dgm:prSet presAssocID="{EEC613B8-CE11-41E5-87BD-1922A4B716DE}" presName="aSpace2" presStyleCnt="0"/>
      <dgm:spPr/>
      <dgm:t>
        <a:bodyPr/>
        <a:lstStyle/>
        <a:p>
          <a:endParaRPr lang="ru-RU"/>
        </a:p>
      </dgm:t>
    </dgm:pt>
    <dgm:pt modelId="{4EC1EEA5-8BE8-4982-9D14-06AE55F80EBE}" type="pres">
      <dgm:prSet presAssocID="{664EE57A-6FD6-4C5E-9A79-BFC3AA725D5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A84C3-3C88-490E-8B85-B432026A7486}" type="pres">
      <dgm:prSet presAssocID="{664EE57A-6FD6-4C5E-9A79-BFC3AA725D55}" presName="aSpace2" presStyleCnt="0"/>
      <dgm:spPr/>
      <dgm:t>
        <a:bodyPr/>
        <a:lstStyle/>
        <a:p>
          <a:endParaRPr lang="ru-RU"/>
        </a:p>
      </dgm:t>
    </dgm:pt>
    <dgm:pt modelId="{0457C5DB-B112-454B-B387-FAAF7AE653B9}" type="pres">
      <dgm:prSet presAssocID="{6A247D9B-DA6C-4CAB-974A-9C2A6EC8AF6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EFADF-9DB2-4952-9F92-83BDE52AD820}" type="presOf" srcId="{CFAC50B7-8729-4AF0-93CD-7DA72C14D21E}" destId="{A05565F8-1089-4F5E-97B6-B8020EBFE80E}" srcOrd="0" destOrd="0" presId="urn:microsoft.com/office/officeart/2005/8/layout/lProcess2"/>
    <dgm:cxn modelId="{B3FBD1A4-A8BF-4AE2-846A-0B1048553082}" srcId="{AB7AACF5-5BCD-49F5-996E-181B277F78CE}" destId="{CFAC50B7-8729-4AF0-93CD-7DA72C14D21E}" srcOrd="1" destOrd="0" parTransId="{BFD04631-0853-44D0-B90E-E13057CD52B3}" sibTransId="{88358BA3-5DCC-4931-82D2-2A84ED927179}"/>
    <dgm:cxn modelId="{F810738B-5D80-41E6-B715-84A3F064E190}" type="presOf" srcId="{B3A7D9F5-9035-4152-9F61-5113A09EC5FE}" destId="{FB8CAEB6-6C24-4F4F-AEAE-D25EDEB684E7}" srcOrd="0" destOrd="0" presId="urn:microsoft.com/office/officeart/2005/8/layout/lProcess2"/>
    <dgm:cxn modelId="{F33C73AB-7DFC-4080-8197-766451157932}" type="presOf" srcId="{EEC613B8-CE11-41E5-87BD-1922A4B716DE}" destId="{03BEEFE9-DB01-4D91-8770-2E3D2A7C5B22}" srcOrd="0" destOrd="0" presId="urn:microsoft.com/office/officeart/2005/8/layout/lProcess2"/>
    <dgm:cxn modelId="{A428F6C6-298C-4359-81C6-0991FE3D770A}" type="presOf" srcId="{6348CAEB-CB9D-411E-9BF7-09959FF37E3B}" destId="{50E16790-D069-4B39-AB02-26A670AB516C}" srcOrd="0" destOrd="0" presId="urn:microsoft.com/office/officeart/2005/8/layout/lProcess2"/>
    <dgm:cxn modelId="{8C85556E-36AB-4F6F-B4CC-CF2EF4CF49AB}" srcId="{AB7AACF5-5BCD-49F5-996E-181B277F78CE}" destId="{6348CAEB-CB9D-411E-9BF7-09959FF37E3B}" srcOrd="2" destOrd="0" parTransId="{007A36E3-80CF-4231-B433-00C198D366A9}" sibTransId="{4864D891-8946-4E6E-9A3F-6859B8EED227}"/>
    <dgm:cxn modelId="{CE5D9577-3309-4C25-9811-2D915D40EBF0}" type="presOf" srcId="{59C8E753-4FAD-4457-B97A-90F9EA92A766}" destId="{50EE183A-64AD-438F-B154-D0D90EE83479}" srcOrd="0" destOrd="0" presId="urn:microsoft.com/office/officeart/2005/8/layout/lProcess2"/>
    <dgm:cxn modelId="{DE42CA18-89DE-4DED-A886-F7902B54CB42}" srcId="{B3A7D9F5-9035-4152-9F61-5113A09EC5FE}" destId="{AB7AACF5-5BCD-49F5-996E-181B277F78CE}" srcOrd="0" destOrd="0" parTransId="{20788A08-2766-483F-B44A-839A65AE9743}" sibTransId="{A935E0C9-D486-4BCC-B04C-146D22342483}"/>
    <dgm:cxn modelId="{BB1DE0AB-A0F7-4C34-94B7-09F28AA77763}" srcId="{7B7AFA93-242C-46FC-96FF-1507D8755CA8}" destId="{EEC613B8-CE11-41E5-87BD-1922A4B716DE}" srcOrd="0" destOrd="0" parTransId="{2BA06217-16BB-4D35-9FA1-AA9A31E6D0A0}" sibTransId="{48563CF6-F56F-4F85-BA55-3DDE0EE466F7}"/>
    <dgm:cxn modelId="{62ACC16F-F85A-45D2-95DA-738E94096CA6}" type="presOf" srcId="{6A247D9B-DA6C-4CAB-974A-9C2A6EC8AF67}" destId="{0457C5DB-B112-454B-B387-FAAF7AE653B9}" srcOrd="0" destOrd="0" presId="urn:microsoft.com/office/officeart/2005/8/layout/lProcess2"/>
    <dgm:cxn modelId="{2A6AFF65-8A70-4FC5-9B70-B4A2456130E4}" srcId="{7B7AFA93-242C-46FC-96FF-1507D8755CA8}" destId="{664EE57A-6FD6-4C5E-9A79-BFC3AA725D55}" srcOrd="1" destOrd="0" parTransId="{F94B0323-17C7-4D3B-8F6B-EE9296DD266F}" sibTransId="{46A111CE-6992-4C67-B1F2-5146EC04DEDC}"/>
    <dgm:cxn modelId="{8C14F13C-A8DC-46FE-8B18-9CFFB5D85340}" type="presOf" srcId="{AB7AACF5-5BCD-49F5-996E-181B277F78CE}" destId="{2E917638-F7BF-4493-98C1-E1195680874B}" srcOrd="0" destOrd="0" presId="urn:microsoft.com/office/officeart/2005/8/layout/lProcess2"/>
    <dgm:cxn modelId="{7A6A8ECA-A625-4B05-99CF-DF0B2C0B9F5C}" srcId="{7B7AFA93-242C-46FC-96FF-1507D8755CA8}" destId="{6A247D9B-DA6C-4CAB-974A-9C2A6EC8AF67}" srcOrd="2" destOrd="0" parTransId="{6660FC5D-95BF-421A-959F-E892FA56B7AB}" sibTransId="{4AE35878-787D-4A00-BF9B-DB2F4810DB3C}"/>
    <dgm:cxn modelId="{6C5423AA-05F7-4A46-893C-E7310BE4B11D}" type="presOf" srcId="{AB7AACF5-5BCD-49F5-996E-181B277F78CE}" destId="{2BDA612D-48A7-4E49-9AFC-51057A227B4B}" srcOrd="1" destOrd="0" presId="urn:microsoft.com/office/officeart/2005/8/layout/lProcess2"/>
    <dgm:cxn modelId="{0F72EB16-BFFC-48B3-8955-AD4BA1B97D41}" type="presOf" srcId="{7B7AFA93-242C-46FC-96FF-1507D8755CA8}" destId="{8F319B59-FFF2-4945-82EC-1EE80B5D9C59}" srcOrd="0" destOrd="0" presId="urn:microsoft.com/office/officeart/2005/8/layout/lProcess2"/>
    <dgm:cxn modelId="{22307311-AD6B-4D9A-9C77-9CE3E4E1F5ED}" srcId="{B3A7D9F5-9035-4152-9F61-5113A09EC5FE}" destId="{7B7AFA93-242C-46FC-96FF-1507D8755CA8}" srcOrd="1" destOrd="0" parTransId="{49A1AECF-D086-48CC-B781-4C840FF450CD}" sibTransId="{8909EE4B-4E4A-4F30-A3E9-087F62216353}"/>
    <dgm:cxn modelId="{C5B18788-DDF8-4405-A658-99ECA0678925}" type="presOf" srcId="{664EE57A-6FD6-4C5E-9A79-BFC3AA725D55}" destId="{4EC1EEA5-8BE8-4982-9D14-06AE55F80EBE}" srcOrd="0" destOrd="0" presId="urn:microsoft.com/office/officeart/2005/8/layout/lProcess2"/>
    <dgm:cxn modelId="{CD24161D-D92D-4440-A471-CF00603D59B0}" type="presOf" srcId="{7B7AFA93-242C-46FC-96FF-1507D8755CA8}" destId="{542D4149-A4B1-47BC-ABF4-086E66E8AC11}" srcOrd="1" destOrd="0" presId="urn:microsoft.com/office/officeart/2005/8/layout/lProcess2"/>
    <dgm:cxn modelId="{05ECE993-56FF-4145-9AF3-F3DEAA08D6ED}" srcId="{AB7AACF5-5BCD-49F5-996E-181B277F78CE}" destId="{59C8E753-4FAD-4457-B97A-90F9EA92A766}" srcOrd="0" destOrd="0" parTransId="{A79506BF-981E-458A-AD2D-DFE82E28F1C2}" sibTransId="{F1C60261-04D8-46BF-A5A4-23A6C45E2008}"/>
    <dgm:cxn modelId="{BEEC3A83-EE18-4F5B-BD4F-F2CE294D8B18}" type="presParOf" srcId="{FB8CAEB6-6C24-4F4F-AEAE-D25EDEB684E7}" destId="{A817D05E-AD4F-4B82-8CE9-0AF6ACA642CF}" srcOrd="0" destOrd="0" presId="urn:microsoft.com/office/officeart/2005/8/layout/lProcess2"/>
    <dgm:cxn modelId="{80A33C53-3BB4-4E38-BB2C-A433DD39F75B}" type="presParOf" srcId="{A817D05E-AD4F-4B82-8CE9-0AF6ACA642CF}" destId="{2E917638-F7BF-4493-98C1-E1195680874B}" srcOrd="0" destOrd="0" presId="urn:microsoft.com/office/officeart/2005/8/layout/lProcess2"/>
    <dgm:cxn modelId="{EF1D7002-FFB3-43A9-95F2-1AC0C410953A}" type="presParOf" srcId="{A817D05E-AD4F-4B82-8CE9-0AF6ACA642CF}" destId="{2BDA612D-48A7-4E49-9AFC-51057A227B4B}" srcOrd="1" destOrd="0" presId="urn:microsoft.com/office/officeart/2005/8/layout/lProcess2"/>
    <dgm:cxn modelId="{C00FA2F7-9289-4CFF-A96C-4BC143C27A82}" type="presParOf" srcId="{A817D05E-AD4F-4B82-8CE9-0AF6ACA642CF}" destId="{3AB23F2C-98DA-4C36-9C67-75E79E1C2CFA}" srcOrd="2" destOrd="0" presId="urn:microsoft.com/office/officeart/2005/8/layout/lProcess2"/>
    <dgm:cxn modelId="{C7F83337-8142-48A6-AD1D-F7484A7A8246}" type="presParOf" srcId="{3AB23F2C-98DA-4C36-9C67-75E79E1C2CFA}" destId="{2F53C00F-5408-44B7-ACCB-F5C5227DA3B3}" srcOrd="0" destOrd="0" presId="urn:microsoft.com/office/officeart/2005/8/layout/lProcess2"/>
    <dgm:cxn modelId="{8E8A3305-7E91-4938-9DCB-271B3FA0898B}" type="presParOf" srcId="{2F53C00F-5408-44B7-ACCB-F5C5227DA3B3}" destId="{50EE183A-64AD-438F-B154-D0D90EE83479}" srcOrd="0" destOrd="0" presId="urn:microsoft.com/office/officeart/2005/8/layout/lProcess2"/>
    <dgm:cxn modelId="{22B78B21-DEEC-4A95-B9EA-911C132D950F}" type="presParOf" srcId="{2F53C00F-5408-44B7-ACCB-F5C5227DA3B3}" destId="{ABDB4E97-89CD-4D4E-BB5E-5BFDF9A39DE8}" srcOrd="1" destOrd="0" presId="urn:microsoft.com/office/officeart/2005/8/layout/lProcess2"/>
    <dgm:cxn modelId="{D5FBA137-2EB6-4D79-B4AB-8EA0DC4815D1}" type="presParOf" srcId="{2F53C00F-5408-44B7-ACCB-F5C5227DA3B3}" destId="{A05565F8-1089-4F5E-97B6-B8020EBFE80E}" srcOrd="2" destOrd="0" presId="urn:microsoft.com/office/officeart/2005/8/layout/lProcess2"/>
    <dgm:cxn modelId="{A876CCD5-C1A3-4951-B8AB-64A63DB50576}" type="presParOf" srcId="{2F53C00F-5408-44B7-ACCB-F5C5227DA3B3}" destId="{A31411EB-1B0F-46F5-ABBF-A85F588145CF}" srcOrd="3" destOrd="0" presId="urn:microsoft.com/office/officeart/2005/8/layout/lProcess2"/>
    <dgm:cxn modelId="{BC6C79DE-6C25-47D7-A0AE-D2E56F3C890D}" type="presParOf" srcId="{2F53C00F-5408-44B7-ACCB-F5C5227DA3B3}" destId="{50E16790-D069-4B39-AB02-26A670AB516C}" srcOrd="4" destOrd="0" presId="urn:microsoft.com/office/officeart/2005/8/layout/lProcess2"/>
    <dgm:cxn modelId="{03A80C83-3E52-4D34-9C73-052EF8CB63E1}" type="presParOf" srcId="{FB8CAEB6-6C24-4F4F-AEAE-D25EDEB684E7}" destId="{66FD30C8-ABD6-4603-BB40-D9FEDD3A07A6}" srcOrd="1" destOrd="0" presId="urn:microsoft.com/office/officeart/2005/8/layout/lProcess2"/>
    <dgm:cxn modelId="{5A2AFEEF-D1BF-45D8-A425-18DDF51FE2D1}" type="presParOf" srcId="{FB8CAEB6-6C24-4F4F-AEAE-D25EDEB684E7}" destId="{8195C0BC-787C-4A2C-87FD-A8250F208171}" srcOrd="2" destOrd="0" presId="urn:microsoft.com/office/officeart/2005/8/layout/lProcess2"/>
    <dgm:cxn modelId="{3405E53E-18AC-432C-A3DF-17FD8AC5F6D4}" type="presParOf" srcId="{8195C0BC-787C-4A2C-87FD-A8250F208171}" destId="{8F319B59-FFF2-4945-82EC-1EE80B5D9C59}" srcOrd="0" destOrd="0" presId="urn:microsoft.com/office/officeart/2005/8/layout/lProcess2"/>
    <dgm:cxn modelId="{38A06966-C73F-4A19-A586-1D660AB0B3CF}" type="presParOf" srcId="{8195C0BC-787C-4A2C-87FD-A8250F208171}" destId="{542D4149-A4B1-47BC-ABF4-086E66E8AC11}" srcOrd="1" destOrd="0" presId="urn:microsoft.com/office/officeart/2005/8/layout/lProcess2"/>
    <dgm:cxn modelId="{F09F018E-3F5B-481E-BC53-459814099C33}" type="presParOf" srcId="{8195C0BC-787C-4A2C-87FD-A8250F208171}" destId="{4E686CAB-E1CF-4DBC-BA88-85C9A81C746E}" srcOrd="2" destOrd="0" presId="urn:microsoft.com/office/officeart/2005/8/layout/lProcess2"/>
    <dgm:cxn modelId="{82F82B8B-8026-40B9-824D-50867540E5BC}" type="presParOf" srcId="{4E686CAB-E1CF-4DBC-BA88-85C9A81C746E}" destId="{22017F48-5DED-4DFC-B2E8-6029E90DC62E}" srcOrd="0" destOrd="0" presId="urn:microsoft.com/office/officeart/2005/8/layout/lProcess2"/>
    <dgm:cxn modelId="{F4AC9567-F2FD-48F0-9FBE-7A711025F5AD}" type="presParOf" srcId="{22017F48-5DED-4DFC-B2E8-6029E90DC62E}" destId="{03BEEFE9-DB01-4D91-8770-2E3D2A7C5B22}" srcOrd="0" destOrd="0" presId="urn:microsoft.com/office/officeart/2005/8/layout/lProcess2"/>
    <dgm:cxn modelId="{884FAE69-2E19-42BD-8A1D-9A79A49F39A4}" type="presParOf" srcId="{22017F48-5DED-4DFC-B2E8-6029E90DC62E}" destId="{B21B89AD-D7D5-460D-AEEF-3BA4CA62CD42}" srcOrd="1" destOrd="0" presId="urn:microsoft.com/office/officeart/2005/8/layout/lProcess2"/>
    <dgm:cxn modelId="{914EAE28-3C5E-40DE-B171-94604AEE0F8A}" type="presParOf" srcId="{22017F48-5DED-4DFC-B2E8-6029E90DC62E}" destId="{4EC1EEA5-8BE8-4982-9D14-06AE55F80EBE}" srcOrd="2" destOrd="0" presId="urn:microsoft.com/office/officeart/2005/8/layout/lProcess2"/>
    <dgm:cxn modelId="{14BD844C-FF3F-4E10-8E04-096878AB8E7D}" type="presParOf" srcId="{22017F48-5DED-4DFC-B2E8-6029E90DC62E}" destId="{5FEA84C3-3C88-490E-8B85-B432026A7486}" srcOrd="3" destOrd="0" presId="urn:microsoft.com/office/officeart/2005/8/layout/lProcess2"/>
    <dgm:cxn modelId="{77CE6184-E6F3-4C11-B15C-5CF1BC5CDFAB}" type="presParOf" srcId="{22017F48-5DED-4DFC-B2E8-6029E90DC62E}" destId="{0457C5DB-B112-454B-B387-FAAF7AE653B9}" srcOrd="4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74CE5-F078-40D0-9965-4A2239AA5A2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F3B8A-8379-41E6-B0A9-40E3892E654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Традиционная модель профилактики (многоуровневая)</a:t>
          </a:r>
          <a:endParaRPr lang="ru-RU" dirty="0">
            <a:latin typeface="Cambria" pitchFamily="18" charset="0"/>
          </a:endParaRPr>
        </a:p>
      </dgm:t>
    </dgm:pt>
    <dgm:pt modelId="{2427FC1D-0DDC-4203-B3C5-EA1E23B11C38}" type="parTrans" cxnId="{03FEAEAB-57C5-4BF4-AF3E-DFD2A9F3626E}">
      <dgm:prSet/>
      <dgm:spPr/>
      <dgm:t>
        <a:bodyPr/>
        <a:lstStyle/>
        <a:p>
          <a:endParaRPr lang="ru-RU"/>
        </a:p>
      </dgm:t>
    </dgm:pt>
    <dgm:pt modelId="{06F655E4-A53A-4061-9BFD-BC4B3CE07E58}" type="sibTrans" cxnId="{03FEAEAB-57C5-4BF4-AF3E-DFD2A9F3626E}">
      <dgm:prSet/>
      <dgm:spPr/>
      <dgm:t>
        <a:bodyPr/>
        <a:lstStyle/>
        <a:p>
          <a:endParaRPr lang="ru-RU"/>
        </a:p>
      </dgm:t>
    </dgm:pt>
    <dgm:pt modelId="{80017899-755D-438D-A05F-6FD66A7806D8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Альтернативная модель профилактики (поуровневая)</a:t>
          </a:r>
          <a:endParaRPr lang="ru-RU" dirty="0">
            <a:latin typeface="Cambria" pitchFamily="18" charset="0"/>
          </a:endParaRPr>
        </a:p>
      </dgm:t>
    </dgm:pt>
    <dgm:pt modelId="{BF1DFFDB-6F3A-4C2F-B791-F233852A023F}" type="parTrans" cxnId="{F4B9EE6F-3FEE-4275-822B-DBD2C581679B}">
      <dgm:prSet/>
      <dgm:spPr/>
      <dgm:t>
        <a:bodyPr/>
        <a:lstStyle/>
        <a:p>
          <a:endParaRPr lang="ru-RU"/>
        </a:p>
      </dgm:t>
    </dgm:pt>
    <dgm:pt modelId="{EB1446D1-DF14-4BFB-93F5-6EF44EFDEB41}" type="sibTrans" cxnId="{F4B9EE6F-3FEE-4275-822B-DBD2C581679B}">
      <dgm:prSet/>
      <dgm:spPr/>
      <dgm:t>
        <a:bodyPr/>
        <a:lstStyle/>
        <a:p>
          <a:endParaRPr lang="ru-RU"/>
        </a:p>
      </dgm:t>
    </dgm:pt>
    <dgm:pt modelId="{C6E962F2-A715-4736-AB4F-FABF13E67465}">
      <dgm:prSet phldrT="[Текст]"/>
      <dgm:spPr>
        <a:ln>
          <a:solidFill>
            <a:srgbClr val="FF0066">
              <a:alpha val="90000"/>
            </a:srgbClr>
          </a:solidFill>
        </a:ln>
      </dgm:spPr>
      <dgm:t>
        <a:bodyPr/>
        <a:lstStyle/>
        <a:p>
          <a:pPr algn="l"/>
          <a:endParaRPr lang="ru-RU" sz="1600" dirty="0">
            <a:latin typeface="Cambria" pitchFamily="18" charset="0"/>
          </a:endParaRPr>
        </a:p>
      </dgm:t>
    </dgm:pt>
    <dgm:pt modelId="{D852B7F7-DDC4-41BA-B3F6-12F03F13333A}" type="parTrans" cxnId="{8DACDAEF-1470-492B-87CC-51BDA16EBA12}">
      <dgm:prSet/>
      <dgm:spPr/>
      <dgm:t>
        <a:bodyPr/>
        <a:lstStyle/>
        <a:p>
          <a:endParaRPr lang="ru-RU"/>
        </a:p>
      </dgm:t>
    </dgm:pt>
    <dgm:pt modelId="{70B165B2-49FB-4D81-84A5-AE0B2EEBEDAC}" type="sibTrans" cxnId="{8DACDAEF-1470-492B-87CC-51BDA16EBA12}">
      <dgm:prSet/>
      <dgm:spPr/>
      <dgm:t>
        <a:bodyPr/>
        <a:lstStyle/>
        <a:p>
          <a:endParaRPr lang="ru-RU"/>
        </a:p>
      </dgm:t>
    </dgm:pt>
    <dgm:pt modelId="{1C4D76C9-4128-4B86-A215-1F5BE524689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>
              <a:alpha val="90000"/>
            </a:srgbClr>
          </a:solidFill>
        </a:ln>
      </dgm:spPr>
      <dgm:t>
        <a:bodyPr/>
        <a:lstStyle/>
        <a:p>
          <a:endParaRPr lang="ru-RU" b="1" dirty="0">
            <a:solidFill>
              <a:schemeClr val="accent1">
                <a:lumMod val="20000"/>
                <a:lumOff val="80000"/>
              </a:schemeClr>
            </a:solidFill>
            <a:latin typeface="Cambria" pitchFamily="18" charset="0"/>
          </a:endParaRPr>
        </a:p>
      </dgm:t>
    </dgm:pt>
    <dgm:pt modelId="{6176BE27-AAF7-4FDC-8E47-8B9793A9D999}" type="sibTrans" cxnId="{A1077E61-7DA8-4AA9-8B96-9F6F9123AFD0}">
      <dgm:prSet/>
      <dgm:spPr/>
      <dgm:t>
        <a:bodyPr/>
        <a:lstStyle/>
        <a:p>
          <a:endParaRPr lang="ru-RU"/>
        </a:p>
      </dgm:t>
    </dgm:pt>
    <dgm:pt modelId="{CB8200AA-3A1D-481F-98EF-FD4E41DEC5A0}" type="parTrans" cxnId="{A1077E61-7DA8-4AA9-8B96-9F6F9123AFD0}">
      <dgm:prSet/>
      <dgm:spPr/>
      <dgm:t>
        <a:bodyPr/>
        <a:lstStyle/>
        <a:p>
          <a:endParaRPr lang="ru-RU"/>
        </a:p>
      </dgm:t>
    </dgm:pt>
    <dgm:pt modelId="{2FCAF7D5-6359-4437-A23C-D0543DD02ED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>
              <a:alpha val="90000"/>
            </a:srgbClr>
          </a:solidFill>
        </a:ln>
      </dgm:spPr>
      <dgm:t>
        <a:bodyPr/>
        <a:lstStyle/>
        <a:p>
          <a:endParaRPr lang="ru-RU" b="1" dirty="0">
            <a:solidFill>
              <a:schemeClr val="accent1">
                <a:lumMod val="20000"/>
                <a:lumOff val="80000"/>
              </a:schemeClr>
            </a:solidFill>
            <a:latin typeface="Cambria" pitchFamily="18" charset="0"/>
          </a:endParaRPr>
        </a:p>
      </dgm:t>
    </dgm:pt>
    <dgm:pt modelId="{62F4916F-5F5C-4B5C-BEDD-805DDF8F9031}" type="sibTrans" cxnId="{409FA065-C8A6-4835-AD31-38D667A34400}">
      <dgm:prSet/>
      <dgm:spPr/>
      <dgm:t>
        <a:bodyPr/>
        <a:lstStyle/>
        <a:p>
          <a:endParaRPr lang="ru-RU"/>
        </a:p>
      </dgm:t>
    </dgm:pt>
    <dgm:pt modelId="{CB2D61E2-D900-4F2F-829E-DC9560705A12}" type="parTrans" cxnId="{409FA065-C8A6-4835-AD31-38D667A34400}">
      <dgm:prSet/>
      <dgm:spPr/>
      <dgm:t>
        <a:bodyPr/>
        <a:lstStyle/>
        <a:p>
          <a:endParaRPr lang="ru-RU"/>
        </a:p>
      </dgm:t>
    </dgm:pt>
    <dgm:pt modelId="{E115E3D3-F1A7-4988-9BB3-ABC3957F238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>
              <a:alpha val="90000"/>
            </a:srgbClr>
          </a:solidFill>
        </a:ln>
      </dgm:spPr>
      <dgm:t>
        <a:bodyPr/>
        <a:lstStyle/>
        <a:p>
          <a:endParaRPr lang="ru-RU" b="1" dirty="0">
            <a:solidFill>
              <a:schemeClr val="accent1">
                <a:lumMod val="20000"/>
                <a:lumOff val="80000"/>
              </a:schemeClr>
            </a:solidFill>
            <a:latin typeface="Cambria" pitchFamily="18" charset="0"/>
          </a:endParaRPr>
        </a:p>
      </dgm:t>
    </dgm:pt>
    <dgm:pt modelId="{28C8EB8D-79C8-4F0E-BE99-8F7CE9861556}" type="sibTrans" cxnId="{75685D70-1114-4C64-9B52-4238DF2BE49F}">
      <dgm:prSet/>
      <dgm:spPr/>
      <dgm:t>
        <a:bodyPr/>
        <a:lstStyle/>
        <a:p>
          <a:endParaRPr lang="ru-RU"/>
        </a:p>
      </dgm:t>
    </dgm:pt>
    <dgm:pt modelId="{36527416-43CA-4441-8705-7930AB06F4F8}" type="parTrans" cxnId="{75685D70-1114-4C64-9B52-4238DF2BE49F}">
      <dgm:prSet/>
      <dgm:spPr/>
      <dgm:t>
        <a:bodyPr/>
        <a:lstStyle/>
        <a:p>
          <a:endParaRPr lang="ru-RU"/>
        </a:p>
      </dgm:t>
    </dgm:pt>
    <dgm:pt modelId="{0AAF8CE1-B852-427E-A036-D014AE7155B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>
              <a:alpha val="90000"/>
            </a:srgbClr>
          </a:solidFill>
        </a:ln>
      </dgm:spPr>
      <dgm:t>
        <a:bodyPr/>
        <a:lstStyle/>
        <a:p>
          <a:endParaRPr lang="ru-RU" b="1" dirty="0">
            <a:solidFill>
              <a:schemeClr val="accent1">
                <a:lumMod val="20000"/>
                <a:lumOff val="80000"/>
              </a:schemeClr>
            </a:solidFill>
            <a:latin typeface="Cambria" pitchFamily="18" charset="0"/>
          </a:endParaRPr>
        </a:p>
      </dgm:t>
    </dgm:pt>
    <dgm:pt modelId="{1FEE0246-7ABE-46F9-B650-395C23B71AB1}" type="sibTrans" cxnId="{BCCCC125-4A68-40F3-831A-D33B61200CBD}">
      <dgm:prSet/>
      <dgm:spPr/>
      <dgm:t>
        <a:bodyPr/>
        <a:lstStyle/>
        <a:p>
          <a:endParaRPr lang="ru-RU"/>
        </a:p>
      </dgm:t>
    </dgm:pt>
    <dgm:pt modelId="{5589BD30-E714-4194-A9DA-D2FF83F78857}" type="parTrans" cxnId="{BCCCC125-4A68-40F3-831A-D33B61200CBD}">
      <dgm:prSet/>
      <dgm:spPr/>
      <dgm:t>
        <a:bodyPr/>
        <a:lstStyle/>
        <a:p>
          <a:endParaRPr lang="ru-RU"/>
        </a:p>
      </dgm:t>
    </dgm:pt>
    <dgm:pt modelId="{9B781C65-784E-4719-B90C-A604C6C27632}" type="pres">
      <dgm:prSet presAssocID="{F4C74CE5-F078-40D0-9965-4A2239AA5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E0A33-7D8E-4BEA-BBDF-9DC8C765A0AC}" type="pres">
      <dgm:prSet presAssocID="{3A6F3B8A-8379-41E6-B0A9-40E3892E654A}" presName="composite" presStyleCnt="0"/>
      <dgm:spPr/>
    </dgm:pt>
    <dgm:pt modelId="{73E9311D-FE5B-4843-98CF-2814BED6F31F}" type="pres">
      <dgm:prSet presAssocID="{3A6F3B8A-8379-41E6-B0A9-40E3892E654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85B17-D79A-46CC-8A34-33B17A21AC9D}" type="pres">
      <dgm:prSet presAssocID="{3A6F3B8A-8379-41E6-B0A9-40E3892E654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61F38-A22E-49AC-A62D-CCDE73090A4A}" type="pres">
      <dgm:prSet presAssocID="{06F655E4-A53A-4061-9BFD-BC4B3CE07E58}" presName="space" presStyleCnt="0"/>
      <dgm:spPr/>
    </dgm:pt>
    <dgm:pt modelId="{9151FF29-CE4B-4501-ADEA-C2E3D553F7D8}" type="pres">
      <dgm:prSet presAssocID="{80017899-755D-438D-A05F-6FD66A7806D8}" presName="composite" presStyleCnt="0"/>
      <dgm:spPr/>
    </dgm:pt>
    <dgm:pt modelId="{2BF180FD-1692-41AE-843E-284AB3BDB8CB}" type="pres">
      <dgm:prSet presAssocID="{80017899-755D-438D-A05F-6FD66A7806D8}" presName="parTx" presStyleLbl="alignNode1" presStyleIdx="1" presStyleCnt="2" custLinFactNeighborX="-1952" custLinFactNeighborY="-3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B6BD4-71D7-4CAD-9279-DD865567D1D7}" type="pres">
      <dgm:prSet presAssocID="{80017899-755D-438D-A05F-6FD66A7806D8}" presName="desTx" presStyleLbl="alignAccFollowNode1" presStyleIdx="1" presStyleCnt="2" custScaleX="99870" custLinFactNeighborX="-1952" custLinFactNeighborY="-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514F6-7E9E-4EBE-BB01-1E6219E7BA37}" type="presOf" srcId="{3A6F3B8A-8379-41E6-B0A9-40E3892E654A}" destId="{73E9311D-FE5B-4843-98CF-2814BED6F31F}" srcOrd="0" destOrd="0" presId="urn:microsoft.com/office/officeart/2005/8/layout/hList1"/>
    <dgm:cxn modelId="{37ED1402-A0F3-4F0A-8492-EEBC475F4C5F}" type="presOf" srcId="{2FCAF7D5-6359-4437-A23C-D0543DD02ED2}" destId="{089B6BD4-71D7-4CAD-9279-DD865567D1D7}" srcOrd="0" destOrd="2" presId="urn:microsoft.com/office/officeart/2005/8/layout/hList1"/>
    <dgm:cxn modelId="{75685D70-1114-4C64-9B52-4238DF2BE49F}" srcId="{80017899-755D-438D-A05F-6FD66A7806D8}" destId="{E115E3D3-F1A7-4988-9BB3-ABC3957F2388}" srcOrd="1" destOrd="0" parTransId="{36527416-43CA-4441-8705-7930AB06F4F8}" sibTransId="{28C8EB8D-79C8-4F0E-BE99-8F7CE9861556}"/>
    <dgm:cxn modelId="{03FEAEAB-57C5-4BF4-AF3E-DFD2A9F3626E}" srcId="{F4C74CE5-F078-40D0-9965-4A2239AA5A2D}" destId="{3A6F3B8A-8379-41E6-B0A9-40E3892E654A}" srcOrd="0" destOrd="0" parTransId="{2427FC1D-0DDC-4203-B3C5-EA1E23B11C38}" sibTransId="{06F655E4-A53A-4061-9BFD-BC4B3CE07E58}"/>
    <dgm:cxn modelId="{BCCCC125-4A68-40F3-831A-D33B61200CBD}" srcId="{80017899-755D-438D-A05F-6FD66A7806D8}" destId="{0AAF8CE1-B852-427E-A036-D014AE7155B1}" srcOrd="0" destOrd="0" parTransId="{5589BD30-E714-4194-A9DA-D2FF83F78857}" sibTransId="{1FEE0246-7ABE-46F9-B650-395C23B71AB1}"/>
    <dgm:cxn modelId="{A1077E61-7DA8-4AA9-8B96-9F6F9123AFD0}" srcId="{80017899-755D-438D-A05F-6FD66A7806D8}" destId="{1C4D76C9-4128-4B86-A215-1F5BE5246891}" srcOrd="3" destOrd="0" parTransId="{CB8200AA-3A1D-481F-98EF-FD4E41DEC5A0}" sibTransId="{6176BE27-AAF7-4FDC-8E47-8B9793A9D999}"/>
    <dgm:cxn modelId="{991CC812-918B-4797-AC1F-A492F7E34884}" type="presOf" srcId="{1C4D76C9-4128-4B86-A215-1F5BE5246891}" destId="{089B6BD4-71D7-4CAD-9279-DD865567D1D7}" srcOrd="0" destOrd="3" presId="urn:microsoft.com/office/officeart/2005/8/layout/hList1"/>
    <dgm:cxn modelId="{6EE2CA3B-0D25-4070-9E36-E20C04E9B497}" type="presOf" srcId="{F4C74CE5-F078-40D0-9965-4A2239AA5A2D}" destId="{9B781C65-784E-4719-B90C-A604C6C27632}" srcOrd="0" destOrd="0" presId="urn:microsoft.com/office/officeart/2005/8/layout/hList1"/>
    <dgm:cxn modelId="{A3D564CB-E1E2-40BE-A962-95A62533064A}" type="presOf" srcId="{C6E962F2-A715-4736-AB4F-FABF13E67465}" destId="{87585B17-D79A-46CC-8A34-33B17A21AC9D}" srcOrd="0" destOrd="0" presId="urn:microsoft.com/office/officeart/2005/8/layout/hList1"/>
    <dgm:cxn modelId="{8BFD27EE-E23A-445C-8CE5-297A7D50E939}" type="presOf" srcId="{80017899-755D-438D-A05F-6FD66A7806D8}" destId="{2BF180FD-1692-41AE-843E-284AB3BDB8CB}" srcOrd="0" destOrd="0" presId="urn:microsoft.com/office/officeart/2005/8/layout/hList1"/>
    <dgm:cxn modelId="{409FA065-C8A6-4835-AD31-38D667A34400}" srcId="{80017899-755D-438D-A05F-6FD66A7806D8}" destId="{2FCAF7D5-6359-4437-A23C-D0543DD02ED2}" srcOrd="2" destOrd="0" parTransId="{CB2D61E2-D900-4F2F-829E-DC9560705A12}" sibTransId="{62F4916F-5F5C-4B5C-BEDD-805DDF8F9031}"/>
    <dgm:cxn modelId="{8DACDAEF-1470-492B-87CC-51BDA16EBA12}" srcId="{3A6F3B8A-8379-41E6-B0A9-40E3892E654A}" destId="{C6E962F2-A715-4736-AB4F-FABF13E67465}" srcOrd="0" destOrd="0" parTransId="{D852B7F7-DDC4-41BA-B3F6-12F03F13333A}" sibTransId="{70B165B2-49FB-4D81-84A5-AE0B2EEBEDAC}"/>
    <dgm:cxn modelId="{F4B9EE6F-3FEE-4275-822B-DBD2C581679B}" srcId="{F4C74CE5-F078-40D0-9965-4A2239AA5A2D}" destId="{80017899-755D-438D-A05F-6FD66A7806D8}" srcOrd="1" destOrd="0" parTransId="{BF1DFFDB-6F3A-4C2F-B791-F233852A023F}" sibTransId="{EB1446D1-DF14-4BFB-93F5-6EF44EFDEB41}"/>
    <dgm:cxn modelId="{12F1B806-2ABB-4210-88AC-FD1323B75842}" type="presOf" srcId="{E115E3D3-F1A7-4988-9BB3-ABC3957F2388}" destId="{089B6BD4-71D7-4CAD-9279-DD865567D1D7}" srcOrd="0" destOrd="1" presId="urn:microsoft.com/office/officeart/2005/8/layout/hList1"/>
    <dgm:cxn modelId="{9FF9A0B4-62FF-4AF0-8766-8AA9256D078B}" type="presOf" srcId="{0AAF8CE1-B852-427E-A036-D014AE7155B1}" destId="{089B6BD4-71D7-4CAD-9279-DD865567D1D7}" srcOrd="0" destOrd="0" presId="urn:microsoft.com/office/officeart/2005/8/layout/hList1"/>
    <dgm:cxn modelId="{783A010B-D082-41DC-B268-65B35C395129}" type="presParOf" srcId="{9B781C65-784E-4719-B90C-A604C6C27632}" destId="{B4AE0A33-7D8E-4BEA-BBDF-9DC8C765A0AC}" srcOrd="0" destOrd="0" presId="urn:microsoft.com/office/officeart/2005/8/layout/hList1"/>
    <dgm:cxn modelId="{37219F84-2641-4A47-A761-D8821014A378}" type="presParOf" srcId="{B4AE0A33-7D8E-4BEA-BBDF-9DC8C765A0AC}" destId="{73E9311D-FE5B-4843-98CF-2814BED6F31F}" srcOrd="0" destOrd="0" presId="urn:microsoft.com/office/officeart/2005/8/layout/hList1"/>
    <dgm:cxn modelId="{250D7EBB-F447-4D36-BB9D-7C1CE46E3A39}" type="presParOf" srcId="{B4AE0A33-7D8E-4BEA-BBDF-9DC8C765A0AC}" destId="{87585B17-D79A-46CC-8A34-33B17A21AC9D}" srcOrd="1" destOrd="0" presId="urn:microsoft.com/office/officeart/2005/8/layout/hList1"/>
    <dgm:cxn modelId="{01D815D8-ACB4-40F1-9F55-4B4F121C9C4C}" type="presParOf" srcId="{9B781C65-784E-4719-B90C-A604C6C27632}" destId="{0A261F38-A22E-49AC-A62D-CCDE73090A4A}" srcOrd="1" destOrd="0" presId="urn:microsoft.com/office/officeart/2005/8/layout/hList1"/>
    <dgm:cxn modelId="{FE2C14BE-D60C-498E-849A-571520B7CBD0}" type="presParOf" srcId="{9B781C65-784E-4719-B90C-A604C6C27632}" destId="{9151FF29-CE4B-4501-ADEA-C2E3D553F7D8}" srcOrd="2" destOrd="0" presId="urn:microsoft.com/office/officeart/2005/8/layout/hList1"/>
    <dgm:cxn modelId="{1D387559-F99B-4975-8F19-4DC4B1D1ECFA}" type="presParOf" srcId="{9151FF29-CE4B-4501-ADEA-C2E3D553F7D8}" destId="{2BF180FD-1692-41AE-843E-284AB3BDB8CB}" srcOrd="0" destOrd="0" presId="urn:microsoft.com/office/officeart/2005/8/layout/hList1"/>
    <dgm:cxn modelId="{B821DE58-A18B-475A-8DB3-1B63F56E345F}" type="presParOf" srcId="{9151FF29-CE4B-4501-ADEA-C2E3D553F7D8}" destId="{089B6BD4-71D7-4CAD-9279-DD865567D1D7}" srcOrd="1" destOrd="0" presId="urn:microsoft.com/office/officeart/2005/8/layout/hList1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1D383-754B-4FF1-9AEF-0C9B7F096C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63024430-F6C8-41AC-8C16-109CF2CA3CA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Информирующий подход (устрашение, последствия)</a:t>
          </a:r>
        </a:p>
      </dgm:t>
    </dgm:pt>
    <dgm:pt modelId="{BDC7BD32-C971-4845-BFE2-7E622F3E7E1E}" type="parTrans" cxnId="{D5EAF97F-28A4-448B-ABB1-73C967616889}">
      <dgm:prSet/>
      <dgm:spPr/>
      <dgm:t>
        <a:bodyPr/>
        <a:lstStyle/>
        <a:p>
          <a:endParaRPr lang="ru-RU"/>
        </a:p>
      </dgm:t>
    </dgm:pt>
    <dgm:pt modelId="{75D830C6-358B-4E1B-A2F5-058771734619}" type="sibTrans" cxnId="{D5EAF97F-28A4-448B-ABB1-73C967616889}">
      <dgm:prSet/>
      <dgm:spPr/>
      <dgm:t>
        <a:bodyPr/>
        <a:lstStyle/>
        <a:p>
          <a:endParaRPr lang="ru-RU"/>
        </a:p>
      </dgm:t>
    </dgm:pt>
    <dgm:pt modelId="{7CA21306-7C7E-4308-90E1-CEC5E66C41E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2.Программы эмоционального обучения (стрессоустойчивость, уверенность в себе)</a:t>
          </a:r>
        </a:p>
      </dgm:t>
    </dgm:pt>
    <dgm:pt modelId="{05C1256F-69FB-4467-B973-378407149798}" type="parTrans" cxnId="{ACC3661B-3CE7-4314-BAA9-F79ADD037467}">
      <dgm:prSet/>
      <dgm:spPr/>
      <dgm:t>
        <a:bodyPr/>
        <a:lstStyle/>
        <a:p>
          <a:endParaRPr lang="ru-RU"/>
        </a:p>
      </dgm:t>
    </dgm:pt>
    <dgm:pt modelId="{297C869E-0834-4C2C-ABBE-9A4FAD2D642C}" type="sibTrans" cxnId="{ACC3661B-3CE7-4314-BAA9-F79ADD037467}">
      <dgm:prSet/>
      <dgm:spPr/>
      <dgm:t>
        <a:bodyPr/>
        <a:lstStyle/>
        <a:p>
          <a:endParaRPr lang="ru-RU"/>
        </a:p>
      </dgm:t>
    </dgm:pt>
    <dgm:pt modelId="{C5EE6730-5004-4A57-8A8D-7C1D2E9F208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 Подход социального научения (устойчивость к среде и социальным факторам)</a:t>
          </a:r>
        </a:p>
      </dgm:t>
    </dgm:pt>
    <dgm:pt modelId="{AA327653-6702-4504-873D-F7B027C15005}" type="parTrans" cxnId="{AE76B793-1298-4E7B-98F0-D6CB709FA3FB}">
      <dgm:prSet/>
      <dgm:spPr/>
      <dgm:t>
        <a:bodyPr/>
        <a:lstStyle/>
        <a:p>
          <a:endParaRPr lang="ru-RU"/>
        </a:p>
      </dgm:t>
    </dgm:pt>
    <dgm:pt modelId="{A1783EC8-7CB9-4F4D-851D-FDE20108EDD5}" type="sibTrans" cxnId="{AE76B793-1298-4E7B-98F0-D6CB709FA3FB}">
      <dgm:prSet/>
      <dgm:spPr/>
      <dgm:t>
        <a:bodyPr/>
        <a:lstStyle/>
        <a:p>
          <a:endParaRPr lang="ru-RU"/>
        </a:p>
      </dgm:t>
    </dgm:pt>
    <dgm:pt modelId="{343B0AA4-7E05-4AC5-A968-7D14A5DC74D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4. Программы жизненных навыков (контакты, позиции, поведенческие навыки)</a:t>
          </a:r>
        </a:p>
      </dgm:t>
    </dgm:pt>
    <dgm:pt modelId="{795E8E21-19B6-48DC-A552-2F3AEEAB3423}" type="parTrans" cxnId="{54986BC7-461C-4F07-A1C2-2AE5AD43E540}">
      <dgm:prSet/>
      <dgm:spPr/>
      <dgm:t>
        <a:bodyPr/>
        <a:lstStyle/>
        <a:p>
          <a:endParaRPr lang="ru-RU"/>
        </a:p>
      </dgm:t>
    </dgm:pt>
    <dgm:pt modelId="{28F13252-1E5C-4C69-A5F4-F591E34D4043}" type="sibTrans" cxnId="{54986BC7-461C-4F07-A1C2-2AE5AD43E540}">
      <dgm:prSet/>
      <dgm:spPr/>
      <dgm:t>
        <a:bodyPr/>
        <a:lstStyle/>
        <a:p>
          <a:endParaRPr lang="ru-RU"/>
        </a:p>
      </dgm:t>
    </dgm:pt>
    <dgm:pt modelId="{E99AC4A2-9A21-4867-9BE7-6C99FADB110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5. Подход, предлагающий альтернативу</a:t>
          </a:r>
        </a:p>
      </dgm:t>
    </dgm:pt>
    <dgm:pt modelId="{85F55C26-F739-4282-8978-F049ED4C0B7F}" type="parTrans" cxnId="{D14AE23D-73CA-49DE-8F87-6701AB64D70E}">
      <dgm:prSet/>
      <dgm:spPr/>
      <dgm:t>
        <a:bodyPr/>
        <a:lstStyle/>
        <a:p>
          <a:endParaRPr lang="ru-RU"/>
        </a:p>
      </dgm:t>
    </dgm:pt>
    <dgm:pt modelId="{2568D8A1-C055-41CF-9F1D-4F6980E15283}" type="sibTrans" cxnId="{D14AE23D-73CA-49DE-8F87-6701AB64D70E}">
      <dgm:prSet/>
      <dgm:spPr/>
      <dgm:t>
        <a:bodyPr/>
        <a:lstStyle/>
        <a:p>
          <a:endParaRPr lang="ru-RU"/>
        </a:p>
      </dgm:t>
    </dgm:pt>
    <dgm:pt modelId="{AB30D2F6-90D4-46BC-9F64-A112C2843F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Подход укрепления здоровья</a:t>
          </a:r>
        </a:p>
      </dgm:t>
    </dgm:pt>
    <dgm:pt modelId="{5E00EBEB-081E-4A86-BF7C-23765A5C5782}" type="parTrans" cxnId="{8981A859-F1D2-4852-B1AE-B4292A7A8496}">
      <dgm:prSet/>
      <dgm:spPr/>
      <dgm:t>
        <a:bodyPr/>
        <a:lstStyle/>
        <a:p>
          <a:endParaRPr lang="ru-RU"/>
        </a:p>
      </dgm:t>
    </dgm:pt>
    <dgm:pt modelId="{A4398A01-913D-4458-A668-07551585ED7D}" type="sibTrans" cxnId="{8981A859-F1D2-4852-B1AE-B4292A7A8496}">
      <dgm:prSet/>
      <dgm:spPr/>
      <dgm:t>
        <a:bodyPr/>
        <a:lstStyle/>
        <a:p>
          <a:endParaRPr lang="ru-RU"/>
        </a:p>
      </dgm:t>
    </dgm:pt>
    <dgm:pt modelId="{FD77EF5B-9ED0-4777-9A0B-3056D04F528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7.Интегративный подход</a:t>
          </a:r>
        </a:p>
      </dgm:t>
    </dgm:pt>
    <dgm:pt modelId="{2D6B8E98-028D-4A97-A400-F4789506D2C9}" type="parTrans" cxnId="{35FC2CEE-9A27-47BE-BDE3-6549DB4EC2FB}">
      <dgm:prSet/>
      <dgm:spPr/>
      <dgm:t>
        <a:bodyPr/>
        <a:lstStyle/>
        <a:p>
          <a:endParaRPr lang="ru-RU"/>
        </a:p>
      </dgm:t>
    </dgm:pt>
    <dgm:pt modelId="{52B9E5E1-7290-4134-9D3E-4462DBB2B0BA}" type="sibTrans" cxnId="{35FC2CEE-9A27-47BE-BDE3-6549DB4EC2FB}">
      <dgm:prSet/>
      <dgm:spPr/>
      <dgm:t>
        <a:bodyPr/>
        <a:lstStyle/>
        <a:p>
          <a:endParaRPr lang="ru-RU"/>
        </a:p>
      </dgm:t>
    </dgm:pt>
    <dgm:pt modelId="{892BE893-405B-4BC8-AB09-7CACEE1F010C}" type="pres">
      <dgm:prSet presAssocID="{6E01D383-754B-4FF1-9AEF-0C9B7F096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B9120-5EDF-4587-9350-569BE4F87948}" type="pres">
      <dgm:prSet presAssocID="{63024430-F6C8-41AC-8C16-109CF2CA3CAD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EDC62B7-9B4A-4844-BCB4-1A77C489BD61}" type="pres">
      <dgm:prSet presAssocID="{63024430-F6C8-41AC-8C16-109CF2CA3CAD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70FEB-A8B7-43B1-804B-C9D56A4FE4FD}" type="pres">
      <dgm:prSet presAssocID="{75D830C6-358B-4E1B-A2F5-058771734619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E59BC3C-CD46-4229-B058-61B5DBF8699D}" type="pres">
      <dgm:prSet presAssocID="{7CA21306-7C7E-4308-90E1-CEC5E66C41EF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9F73450-FF12-4CE4-9A58-848560D3B3A5}" type="pres">
      <dgm:prSet presAssocID="{7CA21306-7C7E-4308-90E1-CEC5E66C41EF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B460F-6730-4F7B-80F8-9494F7BEE3F4}" type="pres">
      <dgm:prSet presAssocID="{297C869E-0834-4C2C-ABBE-9A4FAD2D642C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848E495-AD51-49BF-89C3-02BB6E3FFD13}" type="pres">
      <dgm:prSet presAssocID="{C5EE6730-5004-4A57-8A8D-7C1D2E9F208B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CA76168-7E86-415B-AB73-C55A77570231}" type="pres">
      <dgm:prSet presAssocID="{C5EE6730-5004-4A57-8A8D-7C1D2E9F208B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645CE-43BB-4B83-8FFA-005108DE92FC}" type="pres">
      <dgm:prSet presAssocID="{A1783EC8-7CB9-4F4D-851D-FDE20108EDD5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FA361EA-ADD2-4800-8860-ED635E43E18F}" type="pres">
      <dgm:prSet presAssocID="{343B0AA4-7E05-4AC5-A968-7D14A5DC74DC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D2B4923-81A5-46FA-9F4A-02556358E3AE}" type="pres">
      <dgm:prSet presAssocID="{343B0AA4-7E05-4AC5-A968-7D14A5DC74DC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FE167-3E28-4127-AE89-15D4214AE1B4}" type="pres">
      <dgm:prSet presAssocID="{28F13252-1E5C-4C69-A5F4-F591E34D4043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775DE9A-E632-4029-98E0-90A35C9D3186}" type="pres">
      <dgm:prSet presAssocID="{E99AC4A2-9A21-4867-9BE7-6C99FADB1104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EF0439E-F442-4CC0-9E0F-67A38AAF7126}" type="pres">
      <dgm:prSet presAssocID="{E99AC4A2-9A21-4867-9BE7-6C99FADB1104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B0F3B-01CE-442E-811F-C6D1FC813FF1}" type="pres">
      <dgm:prSet presAssocID="{2568D8A1-C055-41CF-9F1D-4F6980E15283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265EC2F-1651-430A-8FD1-28D600186360}" type="pres">
      <dgm:prSet presAssocID="{AB30D2F6-90D4-46BC-9F64-A112C2843FD7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DA26D38-3ADA-4CA4-B7DA-A0B1C418533E}" type="pres">
      <dgm:prSet presAssocID="{AB30D2F6-90D4-46BC-9F64-A112C2843FD7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9193D-0AD0-4347-958F-8D8C321E6091}" type="pres">
      <dgm:prSet presAssocID="{A4398A01-913D-4458-A668-07551585ED7D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2BA670B-6352-457E-8BF0-B301FF0320CB}" type="pres">
      <dgm:prSet presAssocID="{FD77EF5B-9ED0-4777-9A0B-3056D04F528B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8065485-A1EB-410F-B1E1-3137C19F4041}" type="pres">
      <dgm:prSet presAssocID="{FD77EF5B-9ED0-4777-9A0B-3056D04F528B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F15E4-4AD7-463D-8B61-5C66F7510A53}" type="presOf" srcId="{C5EE6730-5004-4A57-8A8D-7C1D2E9F208B}" destId="{ECA76168-7E86-415B-AB73-C55A77570231}" srcOrd="0" destOrd="0" presId="urn:microsoft.com/office/officeart/2005/8/layout/vList5"/>
    <dgm:cxn modelId="{5B235633-BF6A-4EEB-95C5-BB4316A04068}" type="presOf" srcId="{FD77EF5B-9ED0-4777-9A0B-3056D04F528B}" destId="{78065485-A1EB-410F-B1E1-3137C19F4041}" srcOrd="0" destOrd="0" presId="urn:microsoft.com/office/officeart/2005/8/layout/vList5"/>
    <dgm:cxn modelId="{E2233663-9367-4636-BD9C-4A84598ACBB8}" type="presOf" srcId="{7CA21306-7C7E-4308-90E1-CEC5E66C41EF}" destId="{99F73450-FF12-4CE4-9A58-848560D3B3A5}" srcOrd="0" destOrd="0" presId="urn:microsoft.com/office/officeart/2005/8/layout/vList5"/>
    <dgm:cxn modelId="{8981A859-F1D2-4852-B1AE-B4292A7A8496}" srcId="{6E01D383-754B-4FF1-9AEF-0C9B7F096CC6}" destId="{AB30D2F6-90D4-46BC-9F64-A112C2843FD7}" srcOrd="5" destOrd="0" parTransId="{5E00EBEB-081E-4A86-BF7C-23765A5C5782}" sibTransId="{A4398A01-913D-4458-A668-07551585ED7D}"/>
    <dgm:cxn modelId="{C13DF62F-6976-4FDF-9967-5C87178D8471}" type="presOf" srcId="{AB30D2F6-90D4-46BC-9F64-A112C2843FD7}" destId="{7DA26D38-3ADA-4CA4-B7DA-A0B1C418533E}" srcOrd="0" destOrd="0" presId="urn:microsoft.com/office/officeart/2005/8/layout/vList5"/>
    <dgm:cxn modelId="{CE1B7E5E-D919-4F16-B800-97CDE5E5A7E1}" type="presOf" srcId="{343B0AA4-7E05-4AC5-A968-7D14A5DC74DC}" destId="{9D2B4923-81A5-46FA-9F4A-02556358E3AE}" srcOrd="0" destOrd="0" presId="urn:microsoft.com/office/officeart/2005/8/layout/vList5"/>
    <dgm:cxn modelId="{ACC3661B-3CE7-4314-BAA9-F79ADD037467}" srcId="{6E01D383-754B-4FF1-9AEF-0C9B7F096CC6}" destId="{7CA21306-7C7E-4308-90E1-CEC5E66C41EF}" srcOrd="1" destOrd="0" parTransId="{05C1256F-69FB-4467-B973-378407149798}" sibTransId="{297C869E-0834-4C2C-ABBE-9A4FAD2D642C}"/>
    <dgm:cxn modelId="{1C75D36F-8E55-4E34-B107-D11038B2A10E}" type="presOf" srcId="{63024430-F6C8-41AC-8C16-109CF2CA3CAD}" destId="{9EDC62B7-9B4A-4844-BCB4-1A77C489BD61}" srcOrd="0" destOrd="0" presId="urn:microsoft.com/office/officeart/2005/8/layout/vList5"/>
    <dgm:cxn modelId="{54986BC7-461C-4F07-A1C2-2AE5AD43E540}" srcId="{6E01D383-754B-4FF1-9AEF-0C9B7F096CC6}" destId="{343B0AA4-7E05-4AC5-A968-7D14A5DC74DC}" srcOrd="3" destOrd="0" parTransId="{795E8E21-19B6-48DC-A552-2F3AEEAB3423}" sibTransId="{28F13252-1E5C-4C69-A5F4-F591E34D4043}"/>
    <dgm:cxn modelId="{D14AE23D-73CA-49DE-8F87-6701AB64D70E}" srcId="{6E01D383-754B-4FF1-9AEF-0C9B7F096CC6}" destId="{E99AC4A2-9A21-4867-9BE7-6C99FADB1104}" srcOrd="4" destOrd="0" parTransId="{85F55C26-F739-4282-8978-F049ED4C0B7F}" sibTransId="{2568D8A1-C055-41CF-9F1D-4F6980E15283}"/>
    <dgm:cxn modelId="{D5EAF97F-28A4-448B-ABB1-73C967616889}" srcId="{6E01D383-754B-4FF1-9AEF-0C9B7F096CC6}" destId="{63024430-F6C8-41AC-8C16-109CF2CA3CAD}" srcOrd="0" destOrd="0" parTransId="{BDC7BD32-C971-4845-BFE2-7E622F3E7E1E}" sibTransId="{75D830C6-358B-4E1B-A2F5-058771734619}"/>
    <dgm:cxn modelId="{96329D7E-82BC-4CB2-9C2A-E399E488F0C1}" type="presOf" srcId="{E99AC4A2-9A21-4867-9BE7-6C99FADB1104}" destId="{5EF0439E-F442-4CC0-9E0F-67A38AAF7126}" srcOrd="0" destOrd="0" presId="urn:microsoft.com/office/officeart/2005/8/layout/vList5"/>
    <dgm:cxn modelId="{35FC2CEE-9A27-47BE-BDE3-6549DB4EC2FB}" srcId="{6E01D383-754B-4FF1-9AEF-0C9B7F096CC6}" destId="{FD77EF5B-9ED0-4777-9A0B-3056D04F528B}" srcOrd="6" destOrd="0" parTransId="{2D6B8E98-028D-4A97-A400-F4789506D2C9}" sibTransId="{52B9E5E1-7290-4134-9D3E-4462DBB2B0BA}"/>
    <dgm:cxn modelId="{AE76B793-1298-4E7B-98F0-D6CB709FA3FB}" srcId="{6E01D383-754B-4FF1-9AEF-0C9B7F096CC6}" destId="{C5EE6730-5004-4A57-8A8D-7C1D2E9F208B}" srcOrd="2" destOrd="0" parTransId="{AA327653-6702-4504-873D-F7B027C15005}" sibTransId="{A1783EC8-7CB9-4F4D-851D-FDE20108EDD5}"/>
    <dgm:cxn modelId="{A3ABCD86-3587-4EFF-9830-66332ED933C7}" type="presOf" srcId="{6E01D383-754B-4FF1-9AEF-0C9B7F096CC6}" destId="{892BE893-405B-4BC8-AB09-7CACEE1F010C}" srcOrd="0" destOrd="0" presId="urn:microsoft.com/office/officeart/2005/8/layout/vList5"/>
    <dgm:cxn modelId="{38872C3B-DFDE-4751-B6F0-A6C6E71903D2}" type="presParOf" srcId="{892BE893-405B-4BC8-AB09-7CACEE1F010C}" destId="{461B9120-5EDF-4587-9350-569BE4F87948}" srcOrd="0" destOrd="0" presId="urn:microsoft.com/office/officeart/2005/8/layout/vList5"/>
    <dgm:cxn modelId="{D540A4F8-F989-48BE-8B43-B08E21176DC6}" type="presParOf" srcId="{461B9120-5EDF-4587-9350-569BE4F87948}" destId="{9EDC62B7-9B4A-4844-BCB4-1A77C489BD61}" srcOrd="0" destOrd="0" presId="urn:microsoft.com/office/officeart/2005/8/layout/vList5"/>
    <dgm:cxn modelId="{D7A8542A-B353-46B5-9C7B-E00ED1F1D555}" type="presParOf" srcId="{892BE893-405B-4BC8-AB09-7CACEE1F010C}" destId="{59970FEB-A8B7-43B1-804B-C9D56A4FE4FD}" srcOrd="1" destOrd="0" presId="urn:microsoft.com/office/officeart/2005/8/layout/vList5"/>
    <dgm:cxn modelId="{813728A9-5A2D-4D7B-AD6E-A21CFF20BFD4}" type="presParOf" srcId="{892BE893-405B-4BC8-AB09-7CACEE1F010C}" destId="{BE59BC3C-CD46-4229-B058-61B5DBF8699D}" srcOrd="2" destOrd="0" presId="urn:microsoft.com/office/officeart/2005/8/layout/vList5"/>
    <dgm:cxn modelId="{844F6850-57E3-4780-A7AA-398700E76D02}" type="presParOf" srcId="{BE59BC3C-CD46-4229-B058-61B5DBF8699D}" destId="{99F73450-FF12-4CE4-9A58-848560D3B3A5}" srcOrd="0" destOrd="0" presId="urn:microsoft.com/office/officeart/2005/8/layout/vList5"/>
    <dgm:cxn modelId="{65535C4E-8974-493C-B897-5580ED6DA6A4}" type="presParOf" srcId="{892BE893-405B-4BC8-AB09-7CACEE1F010C}" destId="{477B460F-6730-4F7B-80F8-9494F7BEE3F4}" srcOrd="3" destOrd="0" presId="urn:microsoft.com/office/officeart/2005/8/layout/vList5"/>
    <dgm:cxn modelId="{5523E6BE-C70D-483F-8035-BEFF895F5A40}" type="presParOf" srcId="{892BE893-405B-4BC8-AB09-7CACEE1F010C}" destId="{6848E495-AD51-49BF-89C3-02BB6E3FFD13}" srcOrd="4" destOrd="0" presId="urn:microsoft.com/office/officeart/2005/8/layout/vList5"/>
    <dgm:cxn modelId="{BA921734-2D7F-45F0-8470-CCE048ABA9AE}" type="presParOf" srcId="{6848E495-AD51-49BF-89C3-02BB6E3FFD13}" destId="{ECA76168-7E86-415B-AB73-C55A77570231}" srcOrd="0" destOrd="0" presId="urn:microsoft.com/office/officeart/2005/8/layout/vList5"/>
    <dgm:cxn modelId="{719A0BDD-16B1-490E-ABF5-4E857D37A056}" type="presParOf" srcId="{892BE893-405B-4BC8-AB09-7CACEE1F010C}" destId="{AED645CE-43BB-4B83-8FFA-005108DE92FC}" srcOrd="5" destOrd="0" presId="urn:microsoft.com/office/officeart/2005/8/layout/vList5"/>
    <dgm:cxn modelId="{C6C095AA-1E4D-49CE-ABFD-7DB1B13FE59B}" type="presParOf" srcId="{892BE893-405B-4BC8-AB09-7CACEE1F010C}" destId="{4FA361EA-ADD2-4800-8860-ED635E43E18F}" srcOrd="6" destOrd="0" presId="urn:microsoft.com/office/officeart/2005/8/layout/vList5"/>
    <dgm:cxn modelId="{F1361589-1CB1-4B3B-801E-52988776423B}" type="presParOf" srcId="{4FA361EA-ADD2-4800-8860-ED635E43E18F}" destId="{9D2B4923-81A5-46FA-9F4A-02556358E3AE}" srcOrd="0" destOrd="0" presId="urn:microsoft.com/office/officeart/2005/8/layout/vList5"/>
    <dgm:cxn modelId="{DFE54F96-6558-4B5D-9ACD-5EB336EF4828}" type="presParOf" srcId="{892BE893-405B-4BC8-AB09-7CACEE1F010C}" destId="{87DFE167-3E28-4127-AE89-15D4214AE1B4}" srcOrd="7" destOrd="0" presId="urn:microsoft.com/office/officeart/2005/8/layout/vList5"/>
    <dgm:cxn modelId="{D4C45A81-FF52-4854-AE3E-B393EE0607AB}" type="presParOf" srcId="{892BE893-405B-4BC8-AB09-7CACEE1F010C}" destId="{7775DE9A-E632-4029-98E0-90A35C9D3186}" srcOrd="8" destOrd="0" presId="urn:microsoft.com/office/officeart/2005/8/layout/vList5"/>
    <dgm:cxn modelId="{0962BECE-2A46-47B2-BAA0-DE5DA9E7F3E7}" type="presParOf" srcId="{7775DE9A-E632-4029-98E0-90A35C9D3186}" destId="{5EF0439E-F442-4CC0-9E0F-67A38AAF7126}" srcOrd="0" destOrd="0" presId="urn:microsoft.com/office/officeart/2005/8/layout/vList5"/>
    <dgm:cxn modelId="{3785461A-AD04-4A21-AD87-6AF8E7A91E1D}" type="presParOf" srcId="{892BE893-405B-4BC8-AB09-7CACEE1F010C}" destId="{586B0F3B-01CE-442E-811F-C6D1FC813FF1}" srcOrd="9" destOrd="0" presId="urn:microsoft.com/office/officeart/2005/8/layout/vList5"/>
    <dgm:cxn modelId="{A1128B01-4CCF-4349-8EFC-ECDF77EC9CAB}" type="presParOf" srcId="{892BE893-405B-4BC8-AB09-7CACEE1F010C}" destId="{4265EC2F-1651-430A-8FD1-28D600186360}" srcOrd="10" destOrd="0" presId="urn:microsoft.com/office/officeart/2005/8/layout/vList5"/>
    <dgm:cxn modelId="{24C143FC-BFE1-434B-8D02-4F0DE28462CE}" type="presParOf" srcId="{4265EC2F-1651-430A-8FD1-28D600186360}" destId="{7DA26D38-3ADA-4CA4-B7DA-A0B1C418533E}" srcOrd="0" destOrd="0" presId="urn:microsoft.com/office/officeart/2005/8/layout/vList5"/>
    <dgm:cxn modelId="{D6AF5983-D98D-4AA4-A662-0107A74B2F1F}" type="presParOf" srcId="{892BE893-405B-4BC8-AB09-7CACEE1F010C}" destId="{0B49193D-0AD0-4347-958F-8D8C321E6091}" srcOrd="11" destOrd="0" presId="urn:microsoft.com/office/officeart/2005/8/layout/vList5"/>
    <dgm:cxn modelId="{62E5CB4B-48A9-4AE2-B078-CBB7208EF9B7}" type="presParOf" srcId="{892BE893-405B-4BC8-AB09-7CACEE1F010C}" destId="{E2BA670B-6352-457E-8BF0-B301FF0320CB}" srcOrd="12" destOrd="0" presId="urn:microsoft.com/office/officeart/2005/8/layout/vList5"/>
    <dgm:cxn modelId="{E869A8C8-4183-4E4E-ACA7-C7E50A1C6BFF}" type="presParOf" srcId="{E2BA670B-6352-457E-8BF0-B301FF0320CB}" destId="{78065485-A1EB-410F-B1E1-3137C19F4041}" srcOrd="0" destOrd="0" presId="urn:microsoft.com/office/officeart/2005/8/layout/vList5"/>
  </dgm:cxnLst>
  <dgm:bg>
    <a:effectLst>
      <a:glow rad="63500">
        <a:schemeClr val="accent5">
          <a:satMod val="175000"/>
          <a:alpha val="40000"/>
        </a:schemeClr>
      </a:glow>
    </a:effectLst>
  </dgm:bg>
  <dgm:whole>
    <a:ln>
      <a:solidFill>
        <a:schemeClr val="bg1"/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1C0F8-8F9B-4B1B-90E3-5BADA8B60D11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04454F6-F555-4BAB-9F66-714E37C18B29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эмоциональные и физические изменения</a:t>
          </a:r>
          <a:endParaRPr lang="ru-RU" b="0" dirty="0">
            <a:solidFill>
              <a:schemeClr val="tx1"/>
            </a:solidFill>
          </a:endParaRPr>
        </a:p>
      </dgm:t>
    </dgm:pt>
    <dgm:pt modelId="{C2AA3E0B-CF3C-4617-97DE-DD635803F05D}" type="parTrans" cxnId="{51E71540-9724-4E64-B6E0-67B5A1C3B1F9}">
      <dgm:prSet/>
      <dgm:spPr/>
      <dgm:t>
        <a:bodyPr/>
        <a:lstStyle/>
        <a:p>
          <a:endParaRPr lang="ru-RU"/>
        </a:p>
      </dgm:t>
    </dgm:pt>
    <dgm:pt modelId="{4E4E426E-D4BA-44B6-AE5C-5236CC550ECE}" type="sibTrans" cxnId="{51E71540-9724-4E64-B6E0-67B5A1C3B1F9}">
      <dgm:prSet/>
      <dgm:spPr/>
      <dgm:t>
        <a:bodyPr/>
        <a:lstStyle/>
        <a:p>
          <a:endParaRPr lang="ru-RU"/>
        </a:p>
      </dgm:t>
    </dgm:pt>
    <dgm:pt modelId="{FAB4A3EA-486F-4A53-9020-982EEC30E50E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повышение требований и ожиданий со стороны 	окружающих</a:t>
          </a:r>
          <a:endParaRPr lang="ru-RU" b="0" dirty="0">
            <a:solidFill>
              <a:schemeClr val="tx1"/>
            </a:solidFill>
            <a:latin typeface="Georgia" pitchFamily="18" charset="0"/>
          </a:endParaRPr>
        </a:p>
      </dgm:t>
    </dgm:pt>
    <dgm:pt modelId="{712207FE-BADB-465F-9CD9-DCDC5A5ED3C9}" type="parTrans" cxnId="{4829735B-FA05-4DCD-83E4-ECB927282348}">
      <dgm:prSet/>
      <dgm:spPr/>
      <dgm:t>
        <a:bodyPr/>
        <a:lstStyle/>
        <a:p>
          <a:endParaRPr lang="ru-RU"/>
        </a:p>
      </dgm:t>
    </dgm:pt>
    <dgm:pt modelId="{D4D30548-D206-434E-802A-1F8D7315490C}" type="sibTrans" cxnId="{4829735B-FA05-4DCD-83E4-ECB927282348}">
      <dgm:prSet/>
      <dgm:spPr/>
      <dgm:t>
        <a:bodyPr/>
        <a:lstStyle/>
        <a:p>
          <a:endParaRPr lang="ru-RU"/>
        </a:p>
      </dgm:t>
    </dgm:pt>
    <dgm:pt modelId="{A2F9B2D7-6FD7-49AC-B4D9-11B6C1697EA2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рост обязанностей внутри семьи</a:t>
          </a:r>
          <a:endParaRPr lang="ru-RU" b="0" dirty="0">
            <a:solidFill>
              <a:schemeClr val="tx1"/>
            </a:solidFill>
            <a:latin typeface="Georgia" pitchFamily="18" charset="0"/>
          </a:endParaRPr>
        </a:p>
      </dgm:t>
    </dgm:pt>
    <dgm:pt modelId="{BF1F6CB5-45C7-4D7F-89E7-C88B11DB14BD}" type="parTrans" cxnId="{79335A3C-302F-48AD-A331-97EBBCFE3007}">
      <dgm:prSet/>
      <dgm:spPr/>
      <dgm:t>
        <a:bodyPr/>
        <a:lstStyle/>
        <a:p>
          <a:endParaRPr lang="ru-RU"/>
        </a:p>
      </dgm:t>
    </dgm:pt>
    <dgm:pt modelId="{C583915B-A3E2-49CC-BDBE-48873498B87B}" type="sibTrans" cxnId="{79335A3C-302F-48AD-A331-97EBBCFE3007}">
      <dgm:prSet/>
      <dgm:spPr/>
      <dgm:t>
        <a:bodyPr/>
        <a:lstStyle/>
        <a:p>
          <a:endParaRPr lang="ru-RU"/>
        </a:p>
      </dgm:t>
    </dgm:pt>
    <dgm:pt modelId="{0D49C8D3-BFFA-49F7-917C-E86AEC272F65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взаимоотношения с лицами противоположного 	пола</a:t>
          </a:r>
          <a:endParaRPr lang="ru-RU" b="0" dirty="0">
            <a:solidFill>
              <a:schemeClr val="tx1"/>
            </a:solidFill>
            <a:latin typeface="Georgia" pitchFamily="18" charset="0"/>
          </a:endParaRPr>
        </a:p>
      </dgm:t>
    </dgm:pt>
    <dgm:pt modelId="{A68E62B7-F0B8-427A-A342-D1F0397BA25C}" type="parTrans" cxnId="{E752AC60-5E4C-4305-880E-12637772A663}">
      <dgm:prSet/>
      <dgm:spPr/>
      <dgm:t>
        <a:bodyPr/>
        <a:lstStyle/>
        <a:p>
          <a:endParaRPr lang="ru-RU"/>
        </a:p>
      </dgm:t>
    </dgm:pt>
    <dgm:pt modelId="{20A25680-6E11-4AEA-9984-9238692D48AC}" type="sibTrans" cxnId="{E752AC60-5E4C-4305-880E-12637772A663}">
      <dgm:prSet/>
      <dgm:spPr/>
      <dgm:t>
        <a:bodyPr/>
        <a:lstStyle/>
        <a:p>
          <a:endParaRPr lang="ru-RU"/>
        </a:p>
      </dgm:t>
    </dgm:pt>
    <dgm:pt modelId="{97F9CC8C-D613-4E2C-9771-AB3B7CE0C5C9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усложнение взаимоотношений со сверстниками</a:t>
          </a:r>
          <a:endParaRPr lang="ru-RU" b="0" dirty="0">
            <a:solidFill>
              <a:schemeClr val="tx1"/>
            </a:solidFill>
            <a:latin typeface="Georgia" pitchFamily="18" charset="0"/>
          </a:endParaRPr>
        </a:p>
      </dgm:t>
    </dgm:pt>
    <dgm:pt modelId="{482B968F-D00E-4004-8145-9FD798E7D354}" type="parTrans" cxnId="{6A020EE4-A5A2-458E-81F8-34B80B5687AC}">
      <dgm:prSet/>
      <dgm:spPr/>
      <dgm:t>
        <a:bodyPr/>
        <a:lstStyle/>
        <a:p>
          <a:endParaRPr lang="ru-RU"/>
        </a:p>
      </dgm:t>
    </dgm:pt>
    <dgm:pt modelId="{A7D5FBF7-6F08-4DFD-AB1A-3BEC4B51BE22}" type="sibTrans" cxnId="{6A020EE4-A5A2-458E-81F8-34B80B5687AC}">
      <dgm:prSet/>
      <dgm:spPr/>
      <dgm:t>
        <a:bodyPr/>
        <a:lstStyle/>
        <a:p>
          <a:endParaRPr lang="ru-RU"/>
        </a:p>
      </dgm:t>
    </dgm:pt>
    <dgm:pt modelId="{27DD1CDA-8465-44F7-93A2-0D2F359615E2}" type="pres">
      <dgm:prSet presAssocID="{85D1C0F8-8F9B-4B1B-90E3-5BADA8B60D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EAF8C-2EAE-4F42-B763-02894D43ECA2}" type="pres">
      <dgm:prSet presAssocID="{004454F6-F555-4BAB-9F66-714E37C18B29}" presName="parentLin" presStyleCnt="0"/>
      <dgm:spPr/>
      <dgm:t>
        <a:bodyPr/>
        <a:lstStyle/>
        <a:p>
          <a:endParaRPr lang="ru-RU"/>
        </a:p>
      </dgm:t>
    </dgm:pt>
    <dgm:pt modelId="{3BCB78B9-7007-4086-819A-D4473CE4B88C}" type="pres">
      <dgm:prSet presAssocID="{004454F6-F555-4BAB-9F66-714E37C18B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F20D984-2FDA-4B44-87CC-FA3A9EA91645}" type="pres">
      <dgm:prSet presAssocID="{004454F6-F555-4BAB-9F66-714E37C18B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961ED-1D5D-4128-8E66-A8C1B9CEA87C}" type="pres">
      <dgm:prSet presAssocID="{004454F6-F555-4BAB-9F66-714E37C18B29}" presName="negativeSpace" presStyleCnt="0"/>
      <dgm:spPr/>
      <dgm:t>
        <a:bodyPr/>
        <a:lstStyle/>
        <a:p>
          <a:endParaRPr lang="ru-RU"/>
        </a:p>
      </dgm:t>
    </dgm:pt>
    <dgm:pt modelId="{71630352-E4A4-4717-A5E9-0FFD4A821C27}" type="pres">
      <dgm:prSet presAssocID="{004454F6-F555-4BAB-9F66-714E37C18B29}" presName="childText" presStyleLbl="conFgAcc1" presStyleIdx="0" presStyleCnt="5" custLinFactNeighborX="1429" custLinFactNeighborY="-4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E89CF-A8A1-4AFC-ABDB-7096D8D1AEDA}" type="pres">
      <dgm:prSet presAssocID="{4E4E426E-D4BA-44B6-AE5C-5236CC550ECE}" presName="spaceBetweenRectangles" presStyleCnt="0"/>
      <dgm:spPr/>
      <dgm:t>
        <a:bodyPr/>
        <a:lstStyle/>
        <a:p>
          <a:endParaRPr lang="ru-RU"/>
        </a:p>
      </dgm:t>
    </dgm:pt>
    <dgm:pt modelId="{AED3A7EB-9E0B-4882-B74E-C7DCDD4C32CD}" type="pres">
      <dgm:prSet presAssocID="{FAB4A3EA-486F-4A53-9020-982EEC30E50E}" presName="parentLin" presStyleCnt="0"/>
      <dgm:spPr/>
      <dgm:t>
        <a:bodyPr/>
        <a:lstStyle/>
        <a:p>
          <a:endParaRPr lang="ru-RU"/>
        </a:p>
      </dgm:t>
    </dgm:pt>
    <dgm:pt modelId="{B3B13BA8-D0E1-4EB5-9776-FD6F554FE5BD}" type="pres">
      <dgm:prSet presAssocID="{FAB4A3EA-486F-4A53-9020-982EEC30E5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BA570A-6B74-4C09-AA3B-614FE18D1538}" type="pres">
      <dgm:prSet presAssocID="{FAB4A3EA-486F-4A53-9020-982EEC30E5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6CF69-4302-4688-B365-D2C03F9C6A28}" type="pres">
      <dgm:prSet presAssocID="{FAB4A3EA-486F-4A53-9020-982EEC30E50E}" presName="negativeSpace" presStyleCnt="0"/>
      <dgm:spPr/>
      <dgm:t>
        <a:bodyPr/>
        <a:lstStyle/>
        <a:p>
          <a:endParaRPr lang="ru-RU"/>
        </a:p>
      </dgm:t>
    </dgm:pt>
    <dgm:pt modelId="{BBC666D7-52D8-44BA-AE38-01C4E59F5741}" type="pres">
      <dgm:prSet presAssocID="{FAB4A3EA-486F-4A53-9020-982EEC30E50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A4B1-690B-4E8E-ADB0-4AD2CB658FFD}" type="pres">
      <dgm:prSet presAssocID="{D4D30548-D206-434E-802A-1F8D7315490C}" presName="spaceBetweenRectangles" presStyleCnt="0"/>
      <dgm:spPr/>
      <dgm:t>
        <a:bodyPr/>
        <a:lstStyle/>
        <a:p>
          <a:endParaRPr lang="ru-RU"/>
        </a:p>
      </dgm:t>
    </dgm:pt>
    <dgm:pt modelId="{B372CC3C-BF3C-4E07-877B-C0DE1C6F9902}" type="pres">
      <dgm:prSet presAssocID="{A2F9B2D7-6FD7-49AC-B4D9-11B6C1697EA2}" presName="parentLin" presStyleCnt="0"/>
      <dgm:spPr/>
      <dgm:t>
        <a:bodyPr/>
        <a:lstStyle/>
        <a:p>
          <a:endParaRPr lang="ru-RU"/>
        </a:p>
      </dgm:t>
    </dgm:pt>
    <dgm:pt modelId="{668DE8E3-81FD-4BC4-AA62-32C673ACD53A}" type="pres">
      <dgm:prSet presAssocID="{A2F9B2D7-6FD7-49AC-B4D9-11B6C1697EA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28FF790-BC24-4A3D-A217-7CA8C2061905}" type="pres">
      <dgm:prSet presAssocID="{A2F9B2D7-6FD7-49AC-B4D9-11B6C1697E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E96FC-C51C-4811-BB10-896B1EC665E8}" type="pres">
      <dgm:prSet presAssocID="{A2F9B2D7-6FD7-49AC-B4D9-11B6C1697EA2}" presName="negativeSpace" presStyleCnt="0"/>
      <dgm:spPr/>
      <dgm:t>
        <a:bodyPr/>
        <a:lstStyle/>
        <a:p>
          <a:endParaRPr lang="ru-RU"/>
        </a:p>
      </dgm:t>
    </dgm:pt>
    <dgm:pt modelId="{5D517597-119B-4446-9B52-69609DA2103E}" type="pres">
      <dgm:prSet presAssocID="{A2F9B2D7-6FD7-49AC-B4D9-11B6C1697EA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38BB9-B4B7-4D0D-86F3-613BFB602ADC}" type="pres">
      <dgm:prSet presAssocID="{C583915B-A3E2-49CC-BDBE-48873498B87B}" presName="spaceBetweenRectangles" presStyleCnt="0"/>
      <dgm:spPr/>
      <dgm:t>
        <a:bodyPr/>
        <a:lstStyle/>
        <a:p>
          <a:endParaRPr lang="ru-RU"/>
        </a:p>
      </dgm:t>
    </dgm:pt>
    <dgm:pt modelId="{6532AF66-E296-4828-AA47-6D870189BC0C}" type="pres">
      <dgm:prSet presAssocID="{0D49C8D3-BFFA-49F7-917C-E86AEC272F65}" presName="parentLin" presStyleCnt="0"/>
      <dgm:spPr/>
      <dgm:t>
        <a:bodyPr/>
        <a:lstStyle/>
        <a:p>
          <a:endParaRPr lang="ru-RU"/>
        </a:p>
      </dgm:t>
    </dgm:pt>
    <dgm:pt modelId="{4CF0578F-04C0-46D8-9A65-83B80A38883F}" type="pres">
      <dgm:prSet presAssocID="{0D49C8D3-BFFA-49F7-917C-E86AEC272F6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AF7AA69-0063-4763-A4DE-1E94EA910693}" type="pres">
      <dgm:prSet presAssocID="{0D49C8D3-BFFA-49F7-917C-E86AEC272F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DB0F-684E-4357-9730-A31817C8D295}" type="pres">
      <dgm:prSet presAssocID="{0D49C8D3-BFFA-49F7-917C-E86AEC272F65}" presName="negativeSpace" presStyleCnt="0"/>
      <dgm:spPr/>
      <dgm:t>
        <a:bodyPr/>
        <a:lstStyle/>
        <a:p>
          <a:endParaRPr lang="ru-RU"/>
        </a:p>
      </dgm:t>
    </dgm:pt>
    <dgm:pt modelId="{B6576A9C-0E77-4FC8-A9EA-301645E55DB1}" type="pres">
      <dgm:prSet presAssocID="{0D49C8D3-BFFA-49F7-917C-E86AEC272F6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19454-4E85-41A1-926F-36F4653DB5F4}" type="pres">
      <dgm:prSet presAssocID="{20A25680-6E11-4AEA-9984-9238692D48AC}" presName="spaceBetweenRectangles" presStyleCnt="0"/>
      <dgm:spPr/>
      <dgm:t>
        <a:bodyPr/>
        <a:lstStyle/>
        <a:p>
          <a:endParaRPr lang="ru-RU"/>
        </a:p>
      </dgm:t>
    </dgm:pt>
    <dgm:pt modelId="{8C5F194F-4039-43F5-A854-2485A4A40FD3}" type="pres">
      <dgm:prSet presAssocID="{97F9CC8C-D613-4E2C-9771-AB3B7CE0C5C9}" presName="parentLin" presStyleCnt="0"/>
      <dgm:spPr/>
      <dgm:t>
        <a:bodyPr/>
        <a:lstStyle/>
        <a:p>
          <a:endParaRPr lang="ru-RU"/>
        </a:p>
      </dgm:t>
    </dgm:pt>
    <dgm:pt modelId="{C51549DB-8A58-470B-8FEB-0A258E946D5E}" type="pres">
      <dgm:prSet presAssocID="{97F9CC8C-D613-4E2C-9771-AB3B7CE0C5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090A09C-480D-4EBD-A907-96821E78B8D8}" type="pres">
      <dgm:prSet presAssocID="{97F9CC8C-D613-4E2C-9771-AB3B7CE0C5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9D1AD-8C0D-462C-9213-5DABC0490470}" type="pres">
      <dgm:prSet presAssocID="{97F9CC8C-D613-4E2C-9771-AB3B7CE0C5C9}" presName="negativeSpace" presStyleCnt="0"/>
      <dgm:spPr/>
      <dgm:t>
        <a:bodyPr/>
        <a:lstStyle/>
        <a:p>
          <a:endParaRPr lang="ru-RU"/>
        </a:p>
      </dgm:t>
    </dgm:pt>
    <dgm:pt modelId="{56E88B2E-92C5-45DB-81DA-62BF606A10E8}" type="pres">
      <dgm:prSet presAssocID="{97F9CC8C-D613-4E2C-9771-AB3B7CE0C5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9BDD4-96FB-4339-8978-C74405D41E49}" type="presOf" srcId="{97F9CC8C-D613-4E2C-9771-AB3B7CE0C5C9}" destId="{2090A09C-480D-4EBD-A907-96821E78B8D8}" srcOrd="1" destOrd="0" presId="urn:microsoft.com/office/officeart/2005/8/layout/list1"/>
    <dgm:cxn modelId="{6A020EE4-A5A2-458E-81F8-34B80B5687AC}" srcId="{85D1C0F8-8F9B-4B1B-90E3-5BADA8B60D11}" destId="{97F9CC8C-D613-4E2C-9771-AB3B7CE0C5C9}" srcOrd="4" destOrd="0" parTransId="{482B968F-D00E-4004-8145-9FD798E7D354}" sibTransId="{A7D5FBF7-6F08-4DFD-AB1A-3BEC4B51BE22}"/>
    <dgm:cxn modelId="{79335A3C-302F-48AD-A331-97EBBCFE3007}" srcId="{85D1C0F8-8F9B-4B1B-90E3-5BADA8B60D11}" destId="{A2F9B2D7-6FD7-49AC-B4D9-11B6C1697EA2}" srcOrd="2" destOrd="0" parTransId="{BF1F6CB5-45C7-4D7F-89E7-C88B11DB14BD}" sibTransId="{C583915B-A3E2-49CC-BDBE-48873498B87B}"/>
    <dgm:cxn modelId="{8D1BF900-D98A-4CA5-AC2D-C2A50E11E3B4}" type="presOf" srcId="{85D1C0F8-8F9B-4B1B-90E3-5BADA8B60D11}" destId="{27DD1CDA-8465-44F7-93A2-0D2F359615E2}" srcOrd="0" destOrd="0" presId="urn:microsoft.com/office/officeart/2005/8/layout/list1"/>
    <dgm:cxn modelId="{4829735B-FA05-4DCD-83E4-ECB927282348}" srcId="{85D1C0F8-8F9B-4B1B-90E3-5BADA8B60D11}" destId="{FAB4A3EA-486F-4A53-9020-982EEC30E50E}" srcOrd="1" destOrd="0" parTransId="{712207FE-BADB-465F-9CD9-DCDC5A5ED3C9}" sibTransId="{D4D30548-D206-434E-802A-1F8D7315490C}"/>
    <dgm:cxn modelId="{D413E5F3-FD48-4BF0-A477-59B992F9D410}" type="presOf" srcId="{FAB4A3EA-486F-4A53-9020-982EEC30E50E}" destId="{B3B13BA8-D0E1-4EB5-9776-FD6F554FE5BD}" srcOrd="0" destOrd="0" presId="urn:microsoft.com/office/officeart/2005/8/layout/list1"/>
    <dgm:cxn modelId="{51E71540-9724-4E64-B6E0-67B5A1C3B1F9}" srcId="{85D1C0F8-8F9B-4B1B-90E3-5BADA8B60D11}" destId="{004454F6-F555-4BAB-9F66-714E37C18B29}" srcOrd="0" destOrd="0" parTransId="{C2AA3E0B-CF3C-4617-97DE-DD635803F05D}" sibTransId="{4E4E426E-D4BA-44B6-AE5C-5236CC550ECE}"/>
    <dgm:cxn modelId="{34A5502E-DFA7-42AA-B9D1-5B57697E9C89}" type="presOf" srcId="{97F9CC8C-D613-4E2C-9771-AB3B7CE0C5C9}" destId="{C51549DB-8A58-470B-8FEB-0A258E946D5E}" srcOrd="0" destOrd="0" presId="urn:microsoft.com/office/officeart/2005/8/layout/list1"/>
    <dgm:cxn modelId="{4F631123-05D3-4390-B79F-51672AC95810}" type="presOf" srcId="{A2F9B2D7-6FD7-49AC-B4D9-11B6C1697EA2}" destId="{228FF790-BC24-4A3D-A217-7CA8C2061905}" srcOrd="1" destOrd="0" presId="urn:microsoft.com/office/officeart/2005/8/layout/list1"/>
    <dgm:cxn modelId="{C227DBDC-E55C-4D6A-A99E-827AD896E5EA}" type="presOf" srcId="{004454F6-F555-4BAB-9F66-714E37C18B29}" destId="{CF20D984-2FDA-4B44-87CC-FA3A9EA91645}" srcOrd="1" destOrd="0" presId="urn:microsoft.com/office/officeart/2005/8/layout/list1"/>
    <dgm:cxn modelId="{AE91BDBB-01A6-4D78-9737-5BB00E505731}" type="presOf" srcId="{A2F9B2D7-6FD7-49AC-B4D9-11B6C1697EA2}" destId="{668DE8E3-81FD-4BC4-AA62-32C673ACD53A}" srcOrd="0" destOrd="0" presId="urn:microsoft.com/office/officeart/2005/8/layout/list1"/>
    <dgm:cxn modelId="{229B3C0F-2ADD-4CA1-A4BD-317614896B68}" type="presOf" srcId="{0D49C8D3-BFFA-49F7-917C-E86AEC272F65}" destId="{4CF0578F-04C0-46D8-9A65-83B80A38883F}" srcOrd="0" destOrd="0" presId="urn:microsoft.com/office/officeart/2005/8/layout/list1"/>
    <dgm:cxn modelId="{0B5D8299-403D-4FAD-B079-94DBF9E5181E}" type="presOf" srcId="{0D49C8D3-BFFA-49F7-917C-E86AEC272F65}" destId="{6AF7AA69-0063-4763-A4DE-1E94EA910693}" srcOrd="1" destOrd="0" presId="urn:microsoft.com/office/officeart/2005/8/layout/list1"/>
    <dgm:cxn modelId="{5CD5CAD3-B72A-4331-A1EF-6E73C12AC42B}" type="presOf" srcId="{004454F6-F555-4BAB-9F66-714E37C18B29}" destId="{3BCB78B9-7007-4086-819A-D4473CE4B88C}" srcOrd="0" destOrd="0" presId="urn:microsoft.com/office/officeart/2005/8/layout/list1"/>
    <dgm:cxn modelId="{C16BE0B4-3E0D-48D1-A651-C3F2DC4F6500}" type="presOf" srcId="{FAB4A3EA-486F-4A53-9020-982EEC30E50E}" destId="{C9BA570A-6B74-4C09-AA3B-614FE18D1538}" srcOrd="1" destOrd="0" presId="urn:microsoft.com/office/officeart/2005/8/layout/list1"/>
    <dgm:cxn modelId="{E752AC60-5E4C-4305-880E-12637772A663}" srcId="{85D1C0F8-8F9B-4B1B-90E3-5BADA8B60D11}" destId="{0D49C8D3-BFFA-49F7-917C-E86AEC272F65}" srcOrd="3" destOrd="0" parTransId="{A68E62B7-F0B8-427A-A342-D1F0397BA25C}" sibTransId="{20A25680-6E11-4AEA-9984-9238692D48AC}"/>
    <dgm:cxn modelId="{FA8DD686-1BEE-409C-9265-08CF8ED2F3E3}" type="presParOf" srcId="{27DD1CDA-8465-44F7-93A2-0D2F359615E2}" destId="{495EAF8C-2EAE-4F42-B763-02894D43ECA2}" srcOrd="0" destOrd="0" presId="urn:microsoft.com/office/officeart/2005/8/layout/list1"/>
    <dgm:cxn modelId="{69BB0DFE-D840-46A4-9380-FA5AEC01CC26}" type="presParOf" srcId="{495EAF8C-2EAE-4F42-B763-02894D43ECA2}" destId="{3BCB78B9-7007-4086-819A-D4473CE4B88C}" srcOrd="0" destOrd="0" presId="urn:microsoft.com/office/officeart/2005/8/layout/list1"/>
    <dgm:cxn modelId="{453BDA4F-58C9-45EE-9D33-D29E134F5F3D}" type="presParOf" srcId="{495EAF8C-2EAE-4F42-B763-02894D43ECA2}" destId="{CF20D984-2FDA-4B44-87CC-FA3A9EA91645}" srcOrd="1" destOrd="0" presId="urn:microsoft.com/office/officeart/2005/8/layout/list1"/>
    <dgm:cxn modelId="{7DCC3389-7060-4779-AB87-DFA232F895A0}" type="presParOf" srcId="{27DD1CDA-8465-44F7-93A2-0D2F359615E2}" destId="{5DE961ED-1D5D-4128-8E66-A8C1B9CEA87C}" srcOrd="1" destOrd="0" presId="urn:microsoft.com/office/officeart/2005/8/layout/list1"/>
    <dgm:cxn modelId="{050BD456-D8B2-4B75-9F43-24939C1B222C}" type="presParOf" srcId="{27DD1CDA-8465-44F7-93A2-0D2F359615E2}" destId="{71630352-E4A4-4717-A5E9-0FFD4A821C27}" srcOrd="2" destOrd="0" presId="urn:microsoft.com/office/officeart/2005/8/layout/list1"/>
    <dgm:cxn modelId="{877DDF33-DE7B-4E94-9E00-08977DEFD99C}" type="presParOf" srcId="{27DD1CDA-8465-44F7-93A2-0D2F359615E2}" destId="{A9DE89CF-A8A1-4AFC-ABDB-7096D8D1AEDA}" srcOrd="3" destOrd="0" presId="urn:microsoft.com/office/officeart/2005/8/layout/list1"/>
    <dgm:cxn modelId="{9781EF11-A77C-494C-8A0B-3BFD8DB43C95}" type="presParOf" srcId="{27DD1CDA-8465-44F7-93A2-0D2F359615E2}" destId="{AED3A7EB-9E0B-4882-B74E-C7DCDD4C32CD}" srcOrd="4" destOrd="0" presId="urn:microsoft.com/office/officeart/2005/8/layout/list1"/>
    <dgm:cxn modelId="{45BA3572-6FFC-4960-BE73-FD33DCA7C2B5}" type="presParOf" srcId="{AED3A7EB-9E0B-4882-B74E-C7DCDD4C32CD}" destId="{B3B13BA8-D0E1-4EB5-9776-FD6F554FE5BD}" srcOrd="0" destOrd="0" presId="urn:microsoft.com/office/officeart/2005/8/layout/list1"/>
    <dgm:cxn modelId="{DBA5F75A-1379-4D77-9183-F38197E7267F}" type="presParOf" srcId="{AED3A7EB-9E0B-4882-B74E-C7DCDD4C32CD}" destId="{C9BA570A-6B74-4C09-AA3B-614FE18D1538}" srcOrd="1" destOrd="0" presId="urn:microsoft.com/office/officeart/2005/8/layout/list1"/>
    <dgm:cxn modelId="{1F825E94-073E-425F-9DFB-8E6E6EF38AAB}" type="presParOf" srcId="{27DD1CDA-8465-44F7-93A2-0D2F359615E2}" destId="{5916CF69-4302-4688-B365-D2C03F9C6A28}" srcOrd="5" destOrd="0" presId="urn:microsoft.com/office/officeart/2005/8/layout/list1"/>
    <dgm:cxn modelId="{CAA21122-E75B-4C54-A630-5A629BE99D50}" type="presParOf" srcId="{27DD1CDA-8465-44F7-93A2-0D2F359615E2}" destId="{BBC666D7-52D8-44BA-AE38-01C4E59F5741}" srcOrd="6" destOrd="0" presId="urn:microsoft.com/office/officeart/2005/8/layout/list1"/>
    <dgm:cxn modelId="{DD6C47D6-FC8B-4AF0-9258-02A933F774A5}" type="presParOf" srcId="{27DD1CDA-8465-44F7-93A2-0D2F359615E2}" destId="{D921A4B1-690B-4E8E-ADB0-4AD2CB658FFD}" srcOrd="7" destOrd="0" presId="urn:microsoft.com/office/officeart/2005/8/layout/list1"/>
    <dgm:cxn modelId="{22394EC7-FF50-4989-BA39-370678E666D9}" type="presParOf" srcId="{27DD1CDA-8465-44F7-93A2-0D2F359615E2}" destId="{B372CC3C-BF3C-4E07-877B-C0DE1C6F9902}" srcOrd="8" destOrd="0" presId="urn:microsoft.com/office/officeart/2005/8/layout/list1"/>
    <dgm:cxn modelId="{BC0D1CDA-69FE-4806-A81B-AC2022B47E29}" type="presParOf" srcId="{B372CC3C-BF3C-4E07-877B-C0DE1C6F9902}" destId="{668DE8E3-81FD-4BC4-AA62-32C673ACD53A}" srcOrd="0" destOrd="0" presId="urn:microsoft.com/office/officeart/2005/8/layout/list1"/>
    <dgm:cxn modelId="{DF49F198-65BE-45F9-A105-20C6CCD0CA40}" type="presParOf" srcId="{B372CC3C-BF3C-4E07-877B-C0DE1C6F9902}" destId="{228FF790-BC24-4A3D-A217-7CA8C2061905}" srcOrd="1" destOrd="0" presId="urn:microsoft.com/office/officeart/2005/8/layout/list1"/>
    <dgm:cxn modelId="{2CF1D321-160F-40CF-8A3C-8D307E5E8DD8}" type="presParOf" srcId="{27DD1CDA-8465-44F7-93A2-0D2F359615E2}" destId="{8DAE96FC-C51C-4811-BB10-896B1EC665E8}" srcOrd="9" destOrd="0" presId="urn:microsoft.com/office/officeart/2005/8/layout/list1"/>
    <dgm:cxn modelId="{48089D02-030A-408D-98D4-1D873390D85C}" type="presParOf" srcId="{27DD1CDA-8465-44F7-93A2-0D2F359615E2}" destId="{5D517597-119B-4446-9B52-69609DA2103E}" srcOrd="10" destOrd="0" presId="urn:microsoft.com/office/officeart/2005/8/layout/list1"/>
    <dgm:cxn modelId="{20A04712-920B-4ABE-B552-2F51A24DD656}" type="presParOf" srcId="{27DD1CDA-8465-44F7-93A2-0D2F359615E2}" destId="{6D838BB9-B4B7-4D0D-86F3-613BFB602ADC}" srcOrd="11" destOrd="0" presId="urn:microsoft.com/office/officeart/2005/8/layout/list1"/>
    <dgm:cxn modelId="{6976C8B4-AAD2-4D94-B3C9-7248CDAEDDAA}" type="presParOf" srcId="{27DD1CDA-8465-44F7-93A2-0D2F359615E2}" destId="{6532AF66-E296-4828-AA47-6D870189BC0C}" srcOrd="12" destOrd="0" presId="urn:microsoft.com/office/officeart/2005/8/layout/list1"/>
    <dgm:cxn modelId="{564BAE60-3993-45C0-91B8-C9D3AB449D00}" type="presParOf" srcId="{6532AF66-E296-4828-AA47-6D870189BC0C}" destId="{4CF0578F-04C0-46D8-9A65-83B80A38883F}" srcOrd="0" destOrd="0" presId="urn:microsoft.com/office/officeart/2005/8/layout/list1"/>
    <dgm:cxn modelId="{262FA5E7-92E3-4A9A-9050-DEB03D7B62BE}" type="presParOf" srcId="{6532AF66-E296-4828-AA47-6D870189BC0C}" destId="{6AF7AA69-0063-4763-A4DE-1E94EA910693}" srcOrd="1" destOrd="0" presId="urn:microsoft.com/office/officeart/2005/8/layout/list1"/>
    <dgm:cxn modelId="{5CCEE28F-5A24-4946-87FF-445D7B0F568E}" type="presParOf" srcId="{27DD1CDA-8465-44F7-93A2-0D2F359615E2}" destId="{4468DB0F-684E-4357-9730-A31817C8D295}" srcOrd="13" destOrd="0" presId="urn:microsoft.com/office/officeart/2005/8/layout/list1"/>
    <dgm:cxn modelId="{9D889274-750E-4662-8D8C-77705A7ED148}" type="presParOf" srcId="{27DD1CDA-8465-44F7-93A2-0D2F359615E2}" destId="{B6576A9C-0E77-4FC8-A9EA-301645E55DB1}" srcOrd="14" destOrd="0" presId="urn:microsoft.com/office/officeart/2005/8/layout/list1"/>
    <dgm:cxn modelId="{3393B34C-E8FE-43CD-B49C-A4BC4A6CE509}" type="presParOf" srcId="{27DD1CDA-8465-44F7-93A2-0D2F359615E2}" destId="{78019454-4E85-41A1-926F-36F4653DB5F4}" srcOrd="15" destOrd="0" presId="urn:microsoft.com/office/officeart/2005/8/layout/list1"/>
    <dgm:cxn modelId="{051EAD87-977E-4D00-90B3-0AD4CD5CD809}" type="presParOf" srcId="{27DD1CDA-8465-44F7-93A2-0D2F359615E2}" destId="{8C5F194F-4039-43F5-A854-2485A4A40FD3}" srcOrd="16" destOrd="0" presId="urn:microsoft.com/office/officeart/2005/8/layout/list1"/>
    <dgm:cxn modelId="{22C1966C-F6B4-4961-B99D-623B68001C52}" type="presParOf" srcId="{8C5F194F-4039-43F5-A854-2485A4A40FD3}" destId="{C51549DB-8A58-470B-8FEB-0A258E946D5E}" srcOrd="0" destOrd="0" presId="urn:microsoft.com/office/officeart/2005/8/layout/list1"/>
    <dgm:cxn modelId="{6DEE08FE-B2DF-4966-BE33-258DA044545E}" type="presParOf" srcId="{8C5F194F-4039-43F5-A854-2485A4A40FD3}" destId="{2090A09C-480D-4EBD-A907-96821E78B8D8}" srcOrd="1" destOrd="0" presId="urn:microsoft.com/office/officeart/2005/8/layout/list1"/>
    <dgm:cxn modelId="{164171E3-7CD0-4F31-898C-CF2A05ABFA53}" type="presParOf" srcId="{27DD1CDA-8465-44F7-93A2-0D2F359615E2}" destId="{AFA9D1AD-8C0D-462C-9213-5DABC0490470}" srcOrd="17" destOrd="0" presId="urn:microsoft.com/office/officeart/2005/8/layout/list1"/>
    <dgm:cxn modelId="{D0FEF721-0B2C-41FD-BEDB-751BAB01FA9D}" type="presParOf" srcId="{27DD1CDA-8465-44F7-93A2-0D2F359615E2}" destId="{56E88B2E-92C5-45DB-81DA-62BF606A10E8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C54669-E557-4EF6-B319-49C982B4DC8A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ECE441-5A96-46F3-9E22-B93AF66B3627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/>
            <a:t>Девушки</a:t>
          </a:r>
          <a:endParaRPr lang="ru-RU" dirty="0"/>
        </a:p>
      </dgm:t>
    </dgm:pt>
    <dgm:pt modelId="{F3133409-9FD1-4C1A-B5A2-50569D44D5AE}" type="parTrans" cxnId="{7905C40E-C0AF-40F7-986A-4CF3559FBBF3}">
      <dgm:prSet/>
      <dgm:spPr/>
      <dgm:t>
        <a:bodyPr/>
        <a:lstStyle/>
        <a:p>
          <a:endParaRPr lang="ru-RU"/>
        </a:p>
      </dgm:t>
    </dgm:pt>
    <dgm:pt modelId="{1F404EAC-62EB-465A-BEA3-B1FAFF59497E}" type="sibTrans" cxnId="{7905C40E-C0AF-40F7-986A-4CF3559FBBF3}">
      <dgm:prSet/>
      <dgm:spPr/>
      <dgm:t>
        <a:bodyPr/>
        <a:lstStyle/>
        <a:p>
          <a:endParaRPr lang="ru-RU"/>
        </a:p>
      </dgm:t>
    </dgm:pt>
    <dgm:pt modelId="{CA85458B-190C-42B5-BBB3-0CCA3C5DB130}">
      <dgm:prSet phldrT="[Текст]"/>
      <dgm:spPr>
        <a:solidFill>
          <a:srgbClr val="37E600"/>
        </a:soli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0D0E8AAF-7D6A-4517-87BD-08F367A8A392}" type="parTrans" cxnId="{95E30754-43FD-44E0-A7E1-182E2B449CC7}">
      <dgm:prSet/>
      <dgm:spPr/>
      <dgm:t>
        <a:bodyPr/>
        <a:lstStyle/>
        <a:p>
          <a:endParaRPr lang="ru-RU"/>
        </a:p>
      </dgm:t>
    </dgm:pt>
    <dgm:pt modelId="{915249B7-F3D4-47B3-8A4B-FFC1838B0579}" type="sibTrans" cxnId="{95E30754-43FD-44E0-A7E1-182E2B449CC7}">
      <dgm:prSet/>
      <dgm:spPr/>
      <dgm:t>
        <a:bodyPr/>
        <a:lstStyle/>
        <a:p>
          <a:endParaRPr lang="ru-RU"/>
        </a:p>
      </dgm:t>
    </dgm:pt>
    <dgm:pt modelId="{CD80AA4D-2886-4BD5-8831-16DBA716F32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81A3BA82-7834-475C-8B40-BC9F15302724}" type="parTrans" cxnId="{739F3B57-78BC-46DC-90EE-C626D23CD0F2}">
      <dgm:prSet/>
      <dgm:spPr/>
      <dgm:t>
        <a:bodyPr/>
        <a:lstStyle/>
        <a:p>
          <a:endParaRPr lang="ru-RU"/>
        </a:p>
      </dgm:t>
    </dgm:pt>
    <dgm:pt modelId="{DFC4387B-A0ED-46E6-93E2-FED2DCC14BEA}" type="sibTrans" cxnId="{739F3B57-78BC-46DC-90EE-C626D23CD0F2}">
      <dgm:prSet/>
      <dgm:spPr/>
      <dgm:t>
        <a:bodyPr/>
        <a:lstStyle/>
        <a:p>
          <a:endParaRPr lang="ru-RU"/>
        </a:p>
      </dgm:t>
    </dgm:pt>
    <dgm:pt modelId="{0EEBF7AD-57EA-4D25-A537-E7CD3B751988}" type="pres">
      <dgm:prSet presAssocID="{A9C54669-E557-4EF6-B319-49C982B4DC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266D5F-72FF-4DA4-90E6-8AF9F378C4C4}" type="pres">
      <dgm:prSet presAssocID="{B8ECE441-5A96-46F3-9E22-B93AF66B36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76F8-5F74-4E1E-BF54-7FCFD5FC6AFF}" type="pres">
      <dgm:prSet presAssocID="{B8ECE441-5A96-46F3-9E22-B93AF66B3627}" presName="spNode" presStyleCnt="0"/>
      <dgm:spPr/>
    </dgm:pt>
    <dgm:pt modelId="{1D21E57C-0591-45C2-983A-A2B2F74AF926}" type="pres">
      <dgm:prSet presAssocID="{1F404EAC-62EB-465A-BEA3-B1FAFF59497E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23D8927-9C25-4AB3-89F7-0F9E95237C90}" type="pres">
      <dgm:prSet presAssocID="{CA85458B-190C-42B5-BBB3-0CCA3C5DB1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D9571-13D1-45BC-8D4E-73D63D55380E}" type="pres">
      <dgm:prSet presAssocID="{CA85458B-190C-42B5-BBB3-0CCA3C5DB130}" presName="spNode" presStyleCnt="0"/>
      <dgm:spPr/>
    </dgm:pt>
    <dgm:pt modelId="{3E63C40D-4E7C-4B9C-9D20-3AC125F8E3BD}" type="pres">
      <dgm:prSet presAssocID="{915249B7-F3D4-47B3-8A4B-FFC1838B0579}" presName="sibTrans" presStyleLbl="sibTrans1D1" presStyleIdx="1" presStyleCnt="3"/>
      <dgm:spPr/>
      <dgm:t>
        <a:bodyPr/>
        <a:lstStyle/>
        <a:p>
          <a:endParaRPr lang="ru-RU"/>
        </a:p>
      </dgm:t>
    </dgm:pt>
    <dgm:pt modelId="{CAACF761-D4E3-432A-908E-2E799CC93156}" type="pres">
      <dgm:prSet presAssocID="{CD80AA4D-2886-4BD5-8831-16DBA716F3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B41D1-7143-4E4F-B9B4-B2E3572C61BE}" type="pres">
      <dgm:prSet presAssocID="{CD80AA4D-2886-4BD5-8831-16DBA716F324}" presName="spNode" presStyleCnt="0"/>
      <dgm:spPr/>
    </dgm:pt>
    <dgm:pt modelId="{C05BD512-DC59-4BD6-B3B1-B5552719AFCB}" type="pres">
      <dgm:prSet presAssocID="{DFC4387B-A0ED-46E6-93E2-FED2DCC14BE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5346DB84-BA06-4729-A56E-7BC7C1ACF1BE}" type="presOf" srcId="{1F404EAC-62EB-465A-BEA3-B1FAFF59497E}" destId="{1D21E57C-0591-45C2-983A-A2B2F74AF926}" srcOrd="0" destOrd="0" presId="urn:microsoft.com/office/officeart/2005/8/layout/cycle6"/>
    <dgm:cxn modelId="{7905C40E-C0AF-40F7-986A-4CF3559FBBF3}" srcId="{A9C54669-E557-4EF6-B319-49C982B4DC8A}" destId="{B8ECE441-5A96-46F3-9E22-B93AF66B3627}" srcOrd="0" destOrd="0" parTransId="{F3133409-9FD1-4C1A-B5A2-50569D44D5AE}" sibTransId="{1F404EAC-62EB-465A-BEA3-B1FAFF59497E}"/>
    <dgm:cxn modelId="{A2586DA9-C404-49DC-8327-4EE56B503624}" type="presOf" srcId="{DFC4387B-A0ED-46E6-93E2-FED2DCC14BEA}" destId="{C05BD512-DC59-4BD6-B3B1-B5552719AFCB}" srcOrd="0" destOrd="0" presId="urn:microsoft.com/office/officeart/2005/8/layout/cycle6"/>
    <dgm:cxn modelId="{2F2F2A32-E817-4D90-B684-7F9D2948EDA0}" type="presOf" srcId="{A9C54669-E557-4EF6-B319-49C982B4DC8A}" destId="{0EEBF7AD-57EA-4D25-A537-E7CD3B751988}" srcOrd="0" destOrd="0" presId="urn:microsoft.com/office/officeart/2005/8/layout/cycle6"/>
    <dgm:cxn modelId="{52982528-4593-4031-BC8D-5AB7D804C8F1}" type="presOf" srcId="{CD80AA4D-2886-4BD5-8831-16DBA716F324}" destId="{CAACF761-D4E3-432A-908E-2E799CC93156}" srcOrd="0" destOrd="0" presId="urn:microsoft.com/office/officeart/2005/8/layout/cycle6"/>
    <dgm:cxn modelId="{95E30754-43FD-44E0-A7E1-182E2B449CC7}" srcId="{A9C54669-E557-4EF6-B319-49C982B4DC8A}" destId="{CA85458B-190C-42B5-BBB3-0CCA3C5DB130}" srcOrd="1" destOrd="0" parTransId="{0D0E8AAF-7D6A-4517-87BD-08F367A8A392}" sibTransId="{915249B7-F3D4-47B3-8A4B-FFC1838B0579}"/>
    <dgm:cxn modelId="{11C86EA0-7925-4EE0-97E8-51F0AEB519A5}" type="presOf" srcId="{CA85458B-190C-42B5-BBB3-0CCA3C5DB130}" destId="{A23D8927-9C25-4AB3-89F7-0F9E95237C90}" srcOrd="0" destOrd="0" presId="urn:microsoft.com/office/officeart/2005/8/layout/cycle6"/>
    <dgm:cxn modelId="{739F3B57-78BC-46DC-90EE-C626D23CD0F2}" srcId="{A9C54669-E557-4EF6-B319-49C982B4DC8A}" destId="{CD80AA4D-2886-4BD5-8831-16DBA716F324}" srcOrd="2" destOrd="0" parTransId="{81A3BA82-7834-475C-8B40-BC9F15302724}" sibTransId="{DFC4387B-A0ED-46E6-93E2-FED2DCC14BEA}"/>
    <dgm:cxn modelId="{38604537-1ED5-4467-85E9-41394A51312A}" type="presOf" srcId="{915249B7-F3D4-47B3-8A4B-FFC1838B0579}" destId="{3E63C40D-4E7C-4B9C-9D20-3AC125F8E3BD}" srcOrd="0" destOrd="0" presId="urn:microsoft.com/office/officeart/2005/8/layout/cycle6"/>
    <dgm:cxn modelId="{97C6133F-4FB6-4E51-872C-9D193306DF70}" type="presOf" srcId="{B8ECE441-5A96-46F3-9E22-B93AF66B3627}" destId="{BD266D5F-72FF-4DA4-90E6-8AF9F378C4C4}" srcOrd="0" destOrd="0" presId="urn:microsoft.com/office/officeart/2005/8/layout/cycle6"/>
    <dgm:cxn modelId="{62E2ED14-A923-4FBC-AF46-BC6B6F4ECACC}" type="presParOf" srcId="{0EEBF7AD-57EA-4D25-A537-E7CD3B751988}" destId="{BD266D5F-72FF-4DA4-90E6-8AF9F378C4C4}" srcOrd="0" destOrd="0" presId="urn:microsoft.com/office/officeart/2005/8/layout/cycle6"/>
    <dgm:cxn modelId="{07A343DC-7356-4D87-942D-6D91C9950DFF}" type="presParOf" srcId="{0EEBF7AD-57EA-4D25-A537-E7CD3B751988}" destId="{4C8276F8-5F74-4E1E-BF54-7FCFD5FC6AFF}" srcOrd="1" destOrd="0" presId="urn:microsoft.com/office/officeart/2005/8/layout/cycle6"/>
    <dgm:cxn modelId="{56D2544B-A87E-4107-971E-493817F451FD}" type="presParOf" srcId="{0EEBF7AD-57EA-4D25-A537-E7CD3B751988}" destId="{1D21E57C-0591-45C2-983A-A2B2F74AF926}" srcOrd="2" destOrd="0" presId="urn:microsoft.com/office/officeart/2005/8/layout/cycle6"/>
    <dgm:cxn modelId="{38CCBB65-A553-4138-83F8-3999FAE195D7}" type="presParOf" srcId="{0EEBF7AD-57EA-4D25-A537-E7CD3B751988}" destId="{A23D8927-9C25-4AB3-89F7-0F9E95237C90}" srcOrd="3" destOrd="0" presId="urn:microsoft.com/office/officeart/2005/8/layout/cycle6"/>
    <dgm:cxn modelId="{4C441ADB-46F6-432C-8861-08FB8B589C45}" type="presParOf" srcId="{0EEBF7AD-57EA-4D25-A537-E7CD3B751988}" destId="{FC7D9571-13D1-45BC-8D4E-73D63D55380E}" srcOrd="4" destOrd="0" presId="urn:microsoft.com/office/officeart/2005/8/layout/cycle6"/>
    <dgm:cxn modelId="{641648B6-C10D-46EA-A3C7-3D3479B89E5D}" type="presParOf" srcId="{0EEBF7AD-57EA-4D25-A537-E7CD3B751988}" destId="{3E63C40D-4E7C-4B9C-9D20-3AC125F8E3BD}" srcOrd="5" destOrd="0" presId="urn:microsoft.com/office/officeart/2005/8/layout/cycle6"/>
    <dgm:cxn modelId="{ACE473D4-D097-43EF-B4CE-7734F41179FA}" type="presParOf" srcId="{0EEBF7AD-57EA-4D25-A537-E7CD3B751988}" destId="{CAACF761-D4E3-432A-908E-2E799CC93156}" srcOrd="6" destOrd="0" presId="urn:microsoft.com/office/officeart/2005/8/layout/cycle6"/>
    <dgm:cxn modelId="{D5294852-1C23-43BC-B939-E9C642962BA5}" type="presParOf" srcId="{0EEBF7AD-57EA-4D25-A537-E7CD3B751988}" destId="{F0CB41D1-7143-4E4F-B9B4-B2E3572C61BE}" srcOrd="7" destOrd="0" presId="urn:microsoft.com/office/officeart/2005/8/layout/cycle6"/>
    <dgm:cxn modelId="{DE3EF5A8-6FCE-4E6C-9FBC-4B5CECB52A48}" type="presParOf" srcId="{0EEBF7AD-57EA-4D25-A537-E7CD3B751988}" destId="{C05BD512-DC59-4BD6-B3B1-B5552719AFCB}" srcOrd="8" destOrd="0" presId="urn:microsoft.com/office/officeart/2005/8/layout/cycle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F5D25C-D687-45B4-BB29-DDEC25A1268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CB83FD3-5D83-4AC6-ADB7-6F1A58621FE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latin typeface="Cambria" pitchFamily="18" charset="0"/>
              <a:ea typeface="Cambria" pitchFamily="18" charset="0"/>
            </a:rPr>
            <a:t>1993г</a:t>
          </a:r>
          <a:endParaRPr lang="ru-RU" sz="1800" dirty="0">
            <a:latin typeface="Cambria" pitchFamily="18" charset="0"/>
            <a:ea typeface="Cambria" pitchFamily="18" charset="0"/>
          </a:endParaRPr>
        </a:p>
      </dgm:t>
    </dgm:pt>
    <dgm:pt modelId="{D15BF327-CCD5-40CE-AB01-3B58DEB52BCD}" type="parTrans" cxnId="{603FFCDA-37F4-44A9-8ACE-C628A29CE562}">
      <dgm:prSet/>
      <dgm:spPr/>
      <dgm:t>
        <a:bodyPr/>
        <a:lstStyle/>
        <a:p>
          <a:endParaRPr lang="ru-RU"/>
        </a:p>
      </dgm:t>
    </dgm:pt>
    <dgm:pt modelId="{7951FACE-D75B-4F80-B8AE-07A9C500B468}" type="sibTrans" cxnId="{603FFCDA-37F4-44A9-8ACE-C628A29CE562}">
      <dgm:prSet/>
      <dgm:spPr/>
      <dgm:t>
        <a:bodyPr/>
        <a:lstStyle/>
        <a:p>
          <a:endParaRPr lang="ru-RU"/>
        </a:p>
      </dgm:t>
    </dgm:pt>
    <dgm:pt modelId="{3C94D24A-0E17-4D57-AFE7-923C7501A3A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/>
            <a:t>2005г</a:t>
          </a:r>
          <a:endParaRPr lang="ru-RU" sz="2800" dirty="0"/>
        </a:p>
      </dgm:t>
    </dgm:pt>
    <dgm:pt modelId="{B932B670-3A4B-425C-8CAE-403AF8D5672C}" type="parTrans" cxnId="{197D88D9-29BD-4EAE-A5A0-76751E1BF143}">
      <dgm:prSet/>
      <dgm:spPr/>
      <dgm:t>
        <a:bodyPr/>
        <a:lstStyle/>
        <a:p>
          <a:endParaRPr lang="ru-RU"/>
        </a:p>
      </dgm:t>
    </dgm:pt>
    <dgm:pt modelId="{54EED7A4-A527-453F-B925-3CDDBF1D2FD8}" type="sibTrans" cxnId="{197D88D9-29BD-4EAE-A5A0-76751E1BF143}">
      <dgm:prSet/>
      <dgm:spPr/>
      <dgm:t>
        <a:bodyPr/>
        <a:lstStyle/>
        <a:p>
          <a:endParaRPr lang="ru-RU"/>
        </a:p>
      </dgm:t>
    </dgm:pt>
    <dgm:pt modelId="{A699238E-C53F-4A93-B1E0-9FF3C2552AF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/>
            <a:t>2010г</a:t>
          </a:r>
          <a:r>
            <a:rPr lang="ru-RU" sz="1800" dirty="0" smtClean="0"/>
            <a:t> </a:t>
          </a:r>
          <a:endParaRPr lang="ru-RU" sz="1800" dirty="0"/>
        </a:p>
      </dgm:t>
    </dgm:pt>
    <dgm:pt modelId="{ACC110C8-5585-439D-95F0-27A1F92AC3D0}" type="parTrans" cxnId="{ADB1530B-F709-4CF4-87FC-7B61AB8C5C7C}">
      <dgm:prSet/>
      <dgm:spPr/>
      <dgm:t>
        <a:bodyPr/>
        <a:lstStyle/>
        <a:p>
          <a:endParaRPr lang="ru-RU"/>
        </a:p>
      </dgm:t>
    </dgm:pt>
    <dgm:pt modelId="{B5CC671B-78B4-4541-A2FD-369D5B01014E}" type="sibTrans" cxnId="{ADB1530B-F709-4CF4-87FC-7B61AB8C5C7C}">
      <dgm:prSet/>
      <dgm:spPr/>
      <dgm:t>
        <a:bodyPr/>
        <a:lstStyle/>
        <a:p>
          <a:endParaRPr lang="ru-RU"/>
        </a:p>
      </dgm:t>
    </dgm:pt>
    <dgm:pt modelId="{2BD5936A-F11F-40F3-8A18-6C19AE39634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/>
            <a:t>2011 г </a:t>
          </a:r>
        </a:p>
      </dgm:t>
    </dgm:pt>
    <dgm:pt modelId="{038A2007-A6C2-471F-8A8D-0EF2D3ACF410}" type="parTrans" cxnId="{7CE91AF8-5F04-49FB-AE76-C97350727E6F}">
      <dgm:prSet/>
      <dgm:spPr/>
      <dgm:t>
        <a:bodyPr/>
        <a:lstStyle/>
        <a:p>
          <a:endParaRPr lang="ru-RU"/>
        </a:p>
      </dgm:t>
    </dgm:pt>
    <dgm:pt modelId="{A6E1E522-FA43-4221-B8E7-077AF7B59839}" type="sibTrans" cxnId="{7CE91AF8-5F04-49FB-AE76-C97350727E6F}">
      <dgm:prSet/>
      <dgm:spPr/>
      <dgm:t>
        <a:bodyPr/>
        <a:lstStyle/>
        <a:p>
          <a:endParaRPr lang="ru-RU"/>
        </a:p>
      </dgm:t>
    </dgm:pt>
    <dgm:pt modelId="{3416614D-DBED-4A99-8943-179892E46906}">
      <dgm:prSet phldrT="[Текст]" custT="1"/>
      <dgm:spPr/>
      <dgm:t>
        <a:bodyPr/>
        <a:lstStyle/>
        <a:p>
          <a:r>
            <a:rPr lang="ru-RU" sz="1800" dirty="0" smtClean="0"/>
            <a:t>Комитет женских организаций по вопросам алкоголя и наркотиков и Национальный институт здравоохранения  и  начали работу по созданию модели организации профилактической работы с группами девушек в школах и молодежных центрах</a:t>
          </a:r>
          <a:endParaRPr lang="ru-RU" sz="1800" dirty="0">
            <a:latin typeface="Cambria" pitchFamily="18" charset="0"/>
            <a:ea typeface="Cambria" pitchFamily="18" charset="0"/>
          </a:endParaRPr>
        </a:p>
      </dgm:t>
    </dgm:pt>
    <dgm:pt modelId="{62143244-9C93-456B-9704-B81E5FC8B4F5}" type="parTrans" cxnId="{660C485D-DC41-48A6-AEC8-30F477112396}">
      <dgm:prSet/>
      <dgm:spPr/>
      <dgm:t>
        <a:bodyPr/>
        <a:lstStyle/>
        <a:p>
          <a:endParaRPr lang="ru-RU"/>
        </a:p>
      </dgm:t>
    </dgm:pt>
    <dgm:pt modelId="{3382900C-B0D8-438B-9570-D9AAF23B0B37}" type="sibTrans" cxnId="{660C485D-DC41-48A6-AEC8-30F477112396}">
      <dgm:prSet/>
      <dgm:spPr/>
      <dgm:t>
        <a:bodyPr/>
        <a:lstStyle/>
        <a:p>
          <a:endParaRPr lang="ru-RU"/>
        </a:p>
      </dgm:t>
    </dgm:pt>
    <dgm:pt modelId="{4EF758E5-03E9-42FC-ABFE-4ACCCE0C3018}">
      <dgm:prSet phldrT="[Текст]" custT="1"/>
      <dgm:spPr/>
      <dgm:t>
        <a:bodyPr/>
        <a:lstStyle/>
        <a:p>
          <a:r>
            <a:rPr lang="ru-RU" sz="1800" dirty="0" smtClean="0"/>
            <a:t>создана Национальная сеть лидеров женских групп по профилактике наркомании </a:t>
          </a:r>
          <a:r>
            <a:rPr lang="en-US" sz="1800" dirty="0" err="1" smtClean="0"/>
            <a:t>Bellanet</a:t>
          </a:r>
          <a:endParaRPr lang="ru-RU" sz="1800" dirty="0"/>
        </a:p>
      </dgm:t>
    </dgm:pt>
    <dgm:pt modelId="{0EAED7E7-2D48-4214-881E-A4C9A30FB13B}" type="parTrans" cxnId="{61337B46-4469-4810-99EE-C4BA31BB081F}">
      <dgm:prSet/>
      <dgm:spPr/>
      <dgm:t>
        <a:bodyPr/>
        <a:lstStyle/>
        <a:p>
          <a:endParaRPr lang="ru-RU"/>
        </a:p>
      </dgm:t>
    </dgm:pt>
    <dgm:pt modelId="{5757E340-E154-473A-AAAD-7475D901448F}" type="sibTrans" cxnId="{61337B46-4469-4810-99EE-C4BA31BB081F}">
      <dgm:prSet/>
      <dgm:spPr/>
      <dgm:t>
        <a:bodyPr/>
        <a:lstStyle/>
        <a:p>
          <a:endParaRPr lang="ru-RU"/>
        </a:p>
      </dgm:t>
    </dgm:pt>
    <dgm:pt modelId="{B97024DA-CC8C-4CDA-BBF8-F68B768999A7}">
      <dgm:prSet phldrT="[Текст]" custT="1"/>
      <dgm:spPr/>
      <dgm:t>
        <a:bodyPr/>
        <a:lstStyle/>
        <a:p>
          <a:r>
            <a:rPr lang="ru-RU" sz="1800" dirty="0" smtClean="0"/>
            <a:t>проект получил признание Совета Европы «За инновационную работу по профилактике наркомании при активном участии молодежи»</a:t>
          </a:r>
          <a:endParaRPr lang="ru-RU" sz="1800" dirty="0"/>
        </a:p>
      </dgm:t>
    </dgm:pt>
    <dgm:pt modelId="{5C503BF8-6A0C-47BB-A2FC-78B9F5433EBA}" type="parTrans" cxnId="{A91328BF-22BC-4C07-B899-5F7FF3FEC891}">
      <dgm:prSet/>
      <dgm:spPr/>
      <dgm:t>
        <a:bodyPr/>
        <a:lstStyle/>
        <a:p>
          <a:endParaRPr lang="ru-RU"/>
        </a:p>
      </dgm:t>
    </dgm:pt>
    <dgm:pt modelId="{C8334940-85D0-48CF-810A-8F421B9846FF}" type="sibTrans" cxnId="{A91328BF-22BC-4C07-B899-5F7FF3FEC891}">
      <dgm:prSet/>
      <dgm:spPr/>
      <dgm:t>
        <a:bodyPr/>
        <a:lstStyle/>
        <a:p>
          <a:endParaRPr lang="ru-RU"/>
        </a:p>
      </dgm:t>
    </dgm:pt>
    <dgm:pt modelId="{8FD949BC-779B-40E1-9D13-ABCE6F5A7528}">
      <dgm:prSet phldrT="[Текст]" custT="1"/>
      <dgm:spPr/>
      <dgm:t>
        <a:bodyPr/>
        <a:lstStyle/>
        <a:p>
          <a:r>
            <a:rPr lang="ru-RU" sz="1800" dirty="0" smtClean="0"/>
            <a:t>экспериментальные исследования: к окончанию программы у девушек повышается самооценка, стремление выражать свое мнение в группе, усилия девушек, которые были ранее направлены на агрессию и деструктивное поведение, меняют направление в сторону переосмысления своих действий и созидания. </a:t>
          </a:r>
        </a:p>
      </dgm:t>
    </dgm:pt>
    <dgm:pt modelId="{EFE91EC8-8485-4859-A8B1-D83E118B4DE8}" type="parTrans" cxnId="{8400313F-D351-4317-8BDB-44375A931422}">
      <dgm:prSet/>
      <dgm:spPr/>
      <dgm:t>
        <a:bodyPr/>
        <a:lstStyle/>
        <a:p>
          <a:endParaRPr lang="ru-RU"/>
        </a:p>
      </dgm:t>
    </dgm:pt>
    <dgm:pt modelId="{61329CBD-E3B2-4677-AA8B-B8657C6F3BA3}" type="sibTrans" cxnId="{8400313F-D351-4317-8BDB-44375A931422}">
      <dgm:prSet/>
      <dgm:spPr/>
      <dgm:t>
        <a:bodyPr/>
        <a:lstStyle/>
        <a:p>
          <a:endParaRPr lang="ru-RU"/>
        </a:p>
      </dgm:t>
    </dgm:pt>
    <dgm:pt modelId="{59120B8C-D107-4B46-8E37-04818D0F6EA4}" type="pres">
      <dgm:prSet presAssocID="{1AF5D25C-D687-45B4-BB29-DDEC25A126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8D0BE-5BB0-4E58-B416-B0FC4A2A6349}" type="pres">
      <dgm:prSet presAssocID="{CCB83FD3-5D83-4AC6-ADB7-6F1A58621FE0}" presName="linNode" presStyleCnt="0"/>
      <dgm:spPr/>
    </dgm:pt>
    <dgm:pt modelId="{D2C2D36D-ACAF-47F5-AC8E-AF394D58B7CF}" type="pres">
      <dgm:prSet presAssocID="{CCB83FD3-5D83-4AC6-ADB7-6F1A58621FE0}" presName="parentText" presStyleLbl="node1" presStyleIdx="0" presStyleCnt="4" custScaleX="47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B770C-6F20-4507-90A2-0A8ECCEF42A3}" type="pres">
      <dgm:prSet presAssocID="{CCB83FD3-5D83-4AC6-ADB7-6F1A58621FE0}" presName="descendantText" presStyleLbl="alignAccFollowNode1" presStyleIdx="0" presStyleCnt="4" custScaleX="125153" custScaleY="128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307B-5046-4F83-91A2-0316507D61AC}" type="pres">
      <dgm:prSet presAssocID="{7951FACE-D75B-4F80-B8AE-07A9C500B468}" presName="sp" presStyleCnt="0"/>
      <dgm:spPr/>
    </dgm:pt>
    <dgm:pt modelId="{46692CC9-6597-42DA-A970-6AA30B6EBACB}" type="pres">
      <dgm:prSet presAssocID="{3C94D24A-0E17-4D57-AFE7-923C7501A3A7}" presName="linNode" presStyleCnt="0"/>
      <dgm:spPr/>
    </dgm:pt>
    <dgm:pt modelId="{8999D29D-02CF-4538-A2FB-59309B1D7693}" type="pres">
      <dgm:prSet presAssocID="{3C94D24A-0E17-4D57-AFE7-923C7501A3A7}" presName="parentText" presStyleLbl="node1" presStyleIdx="1" presStyleCnt="4" custScaleX="47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2E30B-DF75-436A-84FF-D1FBF193A340}" type="pres">
      <dgm:prSet presAssocID="{3C94D24A-0E17-4D57-AFE7-923C7501A3A7}" presName="descendantText" presStyleLbl="alignAccFollowNode1" presStyleIdx="1" presStyleCnt="4" custScaleX="125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34A4D-4FCD-43D4-A102-07F7B063FC20}" type="pres">
      <dgm:prSet presAssocID="{54EED7A4-A527-453F-B925-3CDDBF1D2FD8}" presName="sp" presStyleCnt="0"/>
      <dgm:spPr/>
    </dgm:pt>
    <dgm:pt modelId="{0D087D18-D5D4-43D0-9E8D-9C1607102D24}" type="pres">
      <dgm:prSet presAssocID="{A699238E-C53F-4A93-B1E0-9FF3C2552AF3}" presName="linNode" presStyleCnt="0"/>
      <dgm:spPr/>
    </dgm:pt>
    <dgm:pt modelId="{9590691F-6D94-441D-85DB-B66AECD36BA1}" type="pres">
      <dgm:prSet presAssocID="{A699238E-C53F-4A93-B1E0-9FF3C2552AF3}" presName="parentText" presStyleLbl="node1" presStyleIdx="2" presStyleCnt="4" custScaleX="47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004B-7EC3-4A00-AF22-2287B516E5D1}" type="pres">
      <dgm:prSet presAssocID="{A699238E-C53F-4A93-B1E0-9FF3C2552AF3}" presName="descendantText" presStyleLbl="alignAccFollowNode1" presStyleIdx="2" presStyleCnt="4" custScaleX="12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49774-1DF0-4B3F-9926-AF8E594BD55C}" type="pres">
      <dgm:prSet presAssocID="{B5CC671B-78B4-4541-A2FD-369D5B01014E}" presName="sp" presStyleCnt="0"/>
      <dgm:spPr/>
    </dgm:pt>
    <dgm:pt modelId="{813E637A-72BA-493E-A666-13FC78929C37}" type="pres">
      <dgm:prSet presAssocID="{2BD5936A-F11F-40F3-8A18-6C19AE39634A}" presName="linNode" presStyleCnt="0"/>
      <dgm:spPr/>
    </dgm:pt>
    <dgm:pt modelId="{23DBBB19-4B05-4855-8FD2-ABC54D70D7C4}" type="pres">
      <dgm:prSet presAssocID="{2BD5936A-F11F-40F3-8A18-6C19AE39634A}" presName="parentText" presStyleLbl="node1" presStyleIdx="3" presStyleCnt="4" custScaleX="56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01B79-7175-4CD4-8700-8C3C1F90B286}" type="pres">
      <dgm:prSet presAssocID="{2BD5936A-F11F-40F3-8A18-6C19AE39634A}" presName="descendantText" presStyleLbl="alignAccFollowNode1" presStyleIdx="3" presStyleCnt="4" custScaleX="151597" custScaleY="149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13F-D351-4317-8BDB-44375A931422}" srcId="{2BD5936A-F11F-40F3-8A18-6C19AE39634A}" destId="{8FD949BC-779B-40E1-9D13-ABCE6F5A7528}" srcOrd="0" destOrd="0" parTransId="{EFE91EC8-8485-4859-A8B1-D83E118B4DE8}" sibTransId="{61329CBD-E3B2-4677-AA8B-B8657C6F3BA3}"/>
    <dgm:cxn modelId="{7CE91AF8-5F04-49FB-AE76-C97350727E6F}" srcId="{1AF5D25C-D687-45B4-BB29-DDEC25A1268D}" destId="{2BD5936A-F11F-40F3-8A18-6C19AE39634A}" srcOrd="3" destOrd="0" parTransId="{038A2007-A6C2-471F-8A8D-0EF2D3ACF410}" sibTransId="{A6E1E522-FA43-4221-B8E7-077AF7B59839}"/>
    <dgm:cxn modelId="{197D88D9-29BD-4EAE-A5A0-76751E1BF143}" srcId="{1AF5D25C-D687-45B4-BB29-DDEC25A1268D}" destId="{3C94D24A-0E17-4D57-AFE7-923C7501A3A7}" srcOrd="1" destOrd="0" parTransId="{B932B670-3A4B-425C-8CAE-403AF8D5672C}" sibTransId="{54EED7A4-A527-453F-B925-3CDDBF1D2FD8}"/>
    <dgm:cxn modelId="{B3240682-EE1F-4696-80EB-39666DECD83D}" type="presOf" srcId="{4EF758E5-03E9-42FC-ABFE-4ACCCE0C3018}" destId="{89A2E30B-DF75-436A-84FF-D1FBF193A340}" srcOrd="0" destOrd="0" presId="urn:microsoft.com/office/officeart/2005/8/layout/vList5"/>
    <dgm:cxn modelId="{E54678A1-9B96-4A96-8413-C660DE112C68}" type="presOf" srcId="{A699238E-C53F-4A93-B1E0-9FF3C2552AF3}" destId="{9590691F-6D94-441D-85DB-B66AECD36BA1}" srcOrd="0" destOrd="0" presId="urn:microsoft.com/office/officeart/2005/8/layout/vList5"/>
    <dgm:cxn modelId="{72439A4C-7472-4DCC-AB1F-ECF0C766D7CD}" type="presOf" srcId="{2BD5936A-F11F-40F3-8A18-6C19AE39634A}" destId="{23DBBB19-4B05-4855-8FD2-ABC54D70D7C4}" srcOrd="0" destOrd="0" presId="urn:microsoft.com/office/officeart/2005/8/layout/vList5"/>
    <dgm:cxn modelId="{C813E088-BEED-412A-8B2D-66AA2E05D135}" type="presOf" srcId="{3416614D-DBED-4A99-8943-179892E46906}" destId="{639B770C-6F20-4507-90A2-0A8ECCEF42A3}" srcOrd="0" destOrd="0" presId="urn:microsoft.com/office/officeart/2005/8/layout/vList5"/>
    <dgm:cxn modelId="{4ADD49EB-2415-4BBD-8D70-3855A556AEA8}" type="presOf" srcId="{CCB83FD3-5D83-4AC6-ADB7-6F1A58621FE0}" destId="{D2C2D36D-ACAF-47F5-AC8E-AF394D58B7CF}" srcOrd="0" destOrd="0" presId="urn:microsoft.com/office/officeart/2005/8/layout/vList5"/>
    <dgm:cxn modelId="{A91328BF-22BC-4C07-B899-5F7FF3FEC891}" srcId="{A699238E-C53F-4A93-B1E0-9FF3C2552AF3}" destId="{B97024DA-CC8C-4CDA-BBF8-F68B768999A7}" srcOrd="0" destOrd="0" parTransId="{5C503BF8-6A0C-47BB-A2FC-78B9F5433EBA}" sibTransId="{C8334940-85D0-48CF-810A-8F421B9846FF}"/>
    <dgm:cxn modelId="{D9940D4D-AA61-4E58-9EC0-D4C42EF2D267}" type="presOf" srcId="{8FD949BC-779B-40E1-9D13-ABCE6F5A7528}" destId="{7FD01B79-7175-4CD4-8700-8C3C1F90B286}" srcOrd="0" destOrd="0" presId="urn:microsoft.com/office/officeart/2005/8/layout/vList5"/>
    <dgm:cxn modelId="{ADB1530B-F709-4CF4-87FC-7B61AB8C5C7C}" srcId="{1AF5D25C-D687-45B4-BB29-DDEC25A1268D}" destId="{A699238E-C53F-4A93-B1E0-9FF3C2552AF3}" srcOrd="2" destOrd="0" parTransId="{ACC110C8-5585-439D-95F0-27A1F92AC3D0}" sibTransId="{B5CC671B-78B4-4541-A2FD-369D5B01014E}"/>
    <dgm:cxn modelId="{EE0C7B94-2E2E-44B4-8979-37AF3832DF6C}" type="presOf" srcId="{B97024DA-CC8C-4CDA-BBF8-F68B768999A7}" destId="{40F3004B-7EC3-4A00-AF22-2287B516E5D1}" srcOrd="0" destOrd="0" presId="urn:microsoft.com/office/officeart/2005/8/layout/vList5"/>
    <dgm:cxn modelId="{DC8672DA-6991-44DC-96D1-400227079A87}" type="presOf" srcId="{1AF5D25C-D687-45B4-BB29-DDEC25A1268D}" destId="{59120B8C-D107-4B46-8E37-04818D0F6EA4}" srcOrd="0" destOrd="0" presId="urn:microsoft.com/office/officeart/2005/8/layout/vList5"/>
    <dgm:cxn modelId="{DA54DC31-BC41-452A-8239-4585B3FCAF82}" type="presOf" srcId="{3C94D24A-0E17-4D57-AFE7-923C7501A3A7}" destId="{8999D29D-02CF-4538-A2FB-59309B1D7693}" srcOrd="0" destOrd="0" presId="urn:microsoft.com/office/officeart/2005/8/layout/vList5"/>
    <dgm:cxn modelId="{603FFCDA-37F4-44A9-8ACE-C628A29CE562}" srcId="{1AF5D25C-D687-45B4-BB29-DDEC25A1268D}" destId="{CCB83FD3-5D83-4AC6-ADB7-6F1A58621FE0}" srcOrd="0" destOrd="0" parTransId="{D15BF327-CCD5-40CE-AB01-3B58DEB52BCD}" sibTransId="{7951FACE-D75B-4F80-B8AE-07A9C500B468}"/>
    <dgm:cxn modelId="{660C485D-DC41-48A6-AEC8-30F477112396}" srcId="{CCB83FD3-5D83-4AC6-ADB7-6F1A58621FE0}" destId="{3416614D-DBED-4A99-8943-179892E46906}" srcOrd="0" destOrd="0" parTransId="{62143244-9C93-456B-9704-B81E5FC8B4F5}" sibTransId="{3382900C-B0D8-438B-9570-D9AAF23B0B37}"/>
    <dgm:cxn modelId="{61337B46-4469-4810-99EE-C4BA31BB081F}" srcId="{3C94D24A-0E17-4D57-AFE7-923C7501A3A7}" destId="{4EF758E5-03E9-42FC-ABFE-4ACCCE0C3018}" srcOrd="0" destOrd="0" parTransId="{0EAED7E7-2D48-4214-881E-A4C9A30FB13B}" sibTransId="{5757E340-E154-473A-AAAD-7475D901448F}"/>
    <dgm:cxn modelId="{CE94503B-6FFD-4A32-B19C-E8CA2C9DB522}" type="presParOf" srcId="{59120B8C-D107-4B46-8E37-04818D0F6EA4}" destId="{6798D0BE-5BB0-4E58-B416-B0FC4A2A6349}" srcOrd="0" destOrd="0" presId="urn:microsoft.com/office/officeart/2005/8/layout/vList5"/>
    <dgm:cxn modelId="{DCC5C4CC-DB24-4629-918F-5E49D7AE7DD5}" type="presParOf" srcId="{6798D0BE-5BB0-4E58-B416-B0FC4A2A6349}" destId="{D2C2D36D-ACAF-47F5-AC8E-AF394D58B7CF}" srcOrd="0" destOrd="0" presId="urn:microsoft.com/office/officeart/2005/8/layout/vList5"/>
    <dgm:cxn modelId="{C580C49B-71A0-4070-AE26-81C7E91F9085}" type="presParOf" srcId="{6798D0BE-5BB0-4E58-B416-B0FC4A2A6349}" destId="{639B770C-6F20-4507-90A2-0A8ECCEF42A3}" srcOrd="1" destOrd="0" presId="urn:microsoft.com/office/officeart/2005/8/layout/vList5"/>
    <dgm:cxn modelId="{653C5D79-170A-4343-84AD-FF0F0EB1AE39}" type="presParOf" srcId="{59120B8C-D107-4B46-8E37-04818D0F6EA4}" destId="{D8A0307B-5046-4F83-91A2-0316507D61AC}" srcOrd="1" destOrd="0" presId="urn:microsoft.com/office/officeart/2005/8/layout/vList5"/>
    <dgm:cxn modelId="{243DE8A0-4118-451A-A4C1-9619553785FC}" type="presParOf" srcId="{59120B8C-D107-4B46-8E37-04818D0F6EA4}" destId="{46692CC9-6597-42DA-A970-6AA30B6EBACB}" srcOrd="2" destOrd="0" presId="urn:microsoft.com/office/officeart/2005/8/layout/vList5"/>
    <dgm:cxn modelId="{8786B3C5-E510-4BB6-95CA-B790D535DFFF}" type="presParOf" srcId="{46692CC9-6597-42DA-A970-6AA30B6EBACB}" destId="{8999D29D-02CF-4538-A2FB-59309B1D7693}" srcOrd="0" destOrd="0" presId="urn:microsoft.com/office/officeart/2005/8/layout/vList5"/>
    <dgm:cxn modelId="{8F2660C9-726A-4229-87FC-3FBE75ED22C5}" type="presParOf" srcId="{46692CC9-6597-42DA-A970-6AA30B6EBACB}" destId="{89A2E30B-DF75-436A-84FF-D1FBF193A340}" srcOrd="1" destOrd="0" presId="urn:microsoft.com/office/officeart/2005/8/layout/vList5"/>
    <dgm:cxn modelId="{A0000C03-D5C4-45FC-A7E2-2F0211C3DD02}" type="presParOf" srcId="{59120B8C-D107-4B46-8E37-04818D0F6EA4}" destId="{8C534A4D-4FCD-43D4-A102-07F7B063FC20}" srcOrd="3" destOrd="0" presId="urn:microsoft.com/office/officeart/2005/8/layout/vList5"/>
    <dgm:cxn modelId="{4EFE7DF7-C3DE-4A76-B220-3D492618AC1B}" type="presParOf" srcId="{59120B8C-D107-4B46-8E37-04818D0F6EA4}" destId="{0D087D18-D5D4-43D0-9E8D-9C1607102D24}" srcOrd="4" destOrd="0" presId="urn:microsoft.com/office/officeart/2005/8/layout/vList5"/>
    <dgm:cxn modelId="{4998CA56-7150-49A6-8067-1D0E63AE591E}" type="presParOf" srcId="{0D087D18-D5D4-43D0-9E8D-9C1607102D24}" destId="{9590691F-6D94-441D-85DB-B66AECD36BA1}" srcOrd="0" destOrd="0" presId="urn:microsoft.com/office/officeart/2005/8/layout/vList5"/>
    <dgm:cxn modelId="{DA2E97CD-A3F3-4403-B8EB-DAE25E32575E}" type="presParOf" srcId="{0D087D18-D5D4-43D0-9E8D-9C1607102D24}" destId="{40F3004B-7EC3-4A00-AF22-2287B516E5D1}" srcOrd="1" destOrd="0" presId="urn:microsoft.com/office/officeart/2005/8/layout/vList5"/>
    <dgm:cxn modelId="{3569A3A5-B67A-4CAF-A2FA-16B8D10F9C0F}" type="presParOf" srcId="{59120B8C-D107-4B46-8E37-04818D0F6EA4}" destId="{41249774-1DF0-4B3F-9926-AF8E594BD55C}" srcOrd="5" destOrd="0" presId="urn:microsoft.com/office/officeart/2005/8/layout/vList5"/>
    <dgm:cxn modelId="{2FFA51A3-50BC-46F4-B962-82B5993587EC}" type="presParOf" srcId="{59120B8C-D107-4B46-8E37-04818D0F6EA4}" destId="{813E637A-72BA-493E-A666-13FC78929C37}" srcOrd="6" destOrd="0" presId="urn:microsoft.com/office/officeart/2005/8/layout/vList5"/>
    <dgm:cxn modelId="{93608A0C-3613-4413-95F9-DD07D2CC2DBC}" type="presParOf" srcId="{813E637A-72BA-493E-A666-13FC78929C37}" destId="{23DBBB19-4B05-4855-8FD2-ABC54D70D7C4}" srcOrd="0" destOrd="0" presId="urn:microsoft.com/office/officeart/2005/8/layout/vList5"/>
    <dgm:cxn modelId="{44EB5372-5B56-4E88-8344-83C14492BCE5}" type="presParOf" srcId="{813E637A-72BA-493E-A666-13FC78929C37}" destId="{7FD01B79-7175-4CD4-8700-8C3C1F90B286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B35659-04A7-40E8-BF4B-C9E546F57312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0C525E-1F05-46B8-8F43-C8E0F93828A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Программа формирования навыков ответственного поведения, сохранения здоровья и изменения поведенческих стереотипов в отношении употребления алкоголя и наркотиков у девушек </a:t>
          </a:r>
          <a:r>
            <a:rPr lang="ru-RU" dirty="0" err="1" smtClean="0">
              <a:latin typeface="Georgia" pitchFamily="18" charset="0"/>
            </a:rPr>
            <a:t>Биреус</a:t>
          </a:r>
          <a:r>
            <a:rPr lang="ru-RU" dirty="0" smtClean="0">
              <a:latin typeface="Georgia" pitchFamily="18" charset="0"/>
            </a:rPr>
            <a:t> - Хаген «Белла» (WOCAD)</a:t>
          </a:r>
          <a:endParaRPr lang="ru-RU" dirty="0"/>
        </a:p>
      </dgm:t>
    </dgm:pt>
    <dgm:pt modelId="{D9717A5E-868A-43EB-ACB3-61A8CAF6DE1B}" type="parTrans" cxnId="{2BDD157B-33FA-4D46-B658-E9E30C68EC79}">
      <dgm:prSet/>
      <dgm:spPr/>
      <dgm:t>
        <a:bodyPr/>
        <a:lstStyle/>
        <a:p>
          <a:endParaRPr lang="ru-RU"/>
        </a:p>
      </dgm:t>
    </dgm:pt>
    <dgm:pt modelId="{B1FB9A50-45AE-4BD8-86AB-5512EF98E464}" type="sibTrans" cxnId="{2BDD157B-33FA-4D46-B658-E9E30C68EC79}">
      <dgm:prSet/>
      <dgm:spPr/>
      <dgm:t>
        <a:bodyPr/>
        <a:lstStyle/>
        <a:p>
          <a:endParaRPr lang="ru-RU"/>
        </a:p>
      </dgm:t>
    </dgm:pt>
    <dgm:pt modelId="{A4464DE3-FFBE-477B-A47A-02500BCF5159}">
      <dgm:prSet/>
      <dgm:spPr>
        <a:solidFill>
          <a:srgbClr val="2CB800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Театральный подход в обучении, разработанный Фондом ООН в области народонаселения (ЮНФПА), ЮНЕЙДС, Всемирной организацией здоровья семьи (</a:t>
          </a:r>
          <a:r>
            <a:rPr lang="en-US" dirty="0" smtClean="0">
              <a:latin typeface="Georgia" pitchFamily="18" charset="0"/>
            </a:rPr>
            <a:t>FHI/</a:t>
          </a:r>
          <a:r>
            <a:rPr lang="en-US" dirty="0" err="1" smtClean="0">
              <a:latin typeface="Georgia" pitchFamily="18" charset="0"/>
            </a:rPr>
            <a:t>YouthNet</a:t>
          </a:r>
          <a:r>
            <a:rPr lang="ru-RU" dirty="0" smtClean="0">
              <a:latin typeface="Georgia" pitchFamily="18" charset="0"/>
            </a:rPr>
            <a:t>), при участии С. Берлин, К. Хорнбека (США)</a:t>
          </a:r>
        </a:p>
      </dgm:t>
    </dgm:pt>
    <dgm:pt modelId="{A148A577-3020-40C7-92AE-8A90987F2962}" type="parTrans" cxnId="{AED58893-67C7-4588-B716-92D1A068CFD3}">
      <dgm:prSet/>
      <dgm:spPr/>
      <dgm:t>
        <a:bodyPr/>
        <a:lstStyle/>
        <a:p>
          <a:endParaRPr lang="ru-RU"/>
        </a:p>
      </dgm:t>
    </dgm:pt>
    <dgm:pt modelId="{1A77B7A9-EB9B-4BCF-BD29-A85F55BDF25A}" type="sibTrans" cxnId="{AED58893-67C7-4588-B716-92D1A068CFD3}">
      <dgm:prSet/>
      <dgm:spPr/>
      <dgm:t>
        <a:bodyPr/>
        <a:lstStyle/>
        <a:p>
          <a:endParaRPr lang="ru-RU"/>
        </a:p>
      </dgm:t>
    </dgm:pt>
    <dgm:pt modelId="{C1A8123B-9434-43BA-A6F9-0D28EB9E5C9C}">
      <dgm:prSet/>
      <dgm:spPr>
        <a:solidFill>
          <a:srgbClr val="5A6078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Дискуссионный подход по определению оценки Дж.Стейнберга</a:t>
          </a:r>
        </a:p>
      </dgm:t>
    </dgm:pt>
    <dgm:pt modelId="{2B710607-4097-47C5-B28D-E66D5D1E449A}" type="parTrans" cxnId="{5ABB16DB-BF4B-4C83-8358-59FE16059FC4}">
      <dgm:prSet/>
      <dgm:spPr/>
      <dgm:t>
        <a:bodyPr/>
        <a:lstStyle/>
        <a:p>
          <a:endParaRPr lang="ru-RU"/>
        </a:p>
      </dgm:t>
    </dgm:pt>
    <dgm:pt modelId="{5B5F81FC-2ECE-486C-80D9-C7BF98098D39}" type="sibTrans" cxnId="{5ABB16DB-BF4B-4C83-8358-59FE16059FC4}">
      <dgm:prSet/>
      <dgm:spPr/>
      <dgm:t>
        <a:bodyPr/>
        <a:lstStyle/>
        <a:p>
          <a:endParaRPr lang="ru-RU"/>
        </a:p>
      </dgm:t>
    </dgm:pt>
    <dgm:pt modelId="{DEE5A25C-4971-47DC-A8AC-BD6CCDD9FDD1}" type="pres">
      <dgm:prSet presAssocID="{17B35659-04A7-40E8-BF4B-C9E546F573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7685C-7E9B-42B9-956C-266B2C23D8F9}" type="pres">
      <dgm:prSet presAssocID="{0F0C525E-1F05-46B8-8F43-C8E0F93828AA}" presName="comp" presStyleCnt="0"/>
      <dgm:spPr/>
    </dgm:pt>
    <dgm:pt modelId="{BC231B56-0239-43CE-B8C9-81BE3E4FD165}" type="pres">
      <dgm:prSet presAssocID="{0F0C525E-1F05-46B8-8F43-C8E0F93828AA}" presName="box" presStyleLbl="node1" presStyleIdx="0" presStyleCnt="3"/>
      <dgm:spPr/>
      <dgm:t>
        <a:bodyPr/>
        <a:lstStyle/>
        <a:p>
          <a:endParaRPr lang="ru-RU"/>
        </a:p>
      </dgm:t>
    </dgm:pt>
    <dgm:pt modelId="{D3BAAD6E-0764-417F-92FD-A8FA89EC1CA6}" type="pres">
      <dgm:prSet presAssocID="{0F0C525E-1F05-46B8-8F43-C8E0F93828A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61743B-C167-42A3-8FFB-9D3CB8F399CB}" type="pres">
      <dgm:prSet presAssocID="{0F0C525E-1F05-46B8-8F43-C8E0F93828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FB50A-F37B-462F-B56F-B7CA62CD9D02}" type="pres">
      <dgm:prSet presAssocID="{B1FB9A50-45AE-4BD8-86AB-5512EF98E464}" presName="spacer" presStyleCnt="0"/>
      <dgm:spPr/>
    </dgm:pt>
    <dgm:pt modelId="{FB0D7D2C-4E95-4CE2-AB38-D5C95A265C18}" type="pres">
      <dgm:prSet presAssocID="{A4464DE3-FFBE-477B-A47A-02500BCF5159}" presName="comp" presStyleCnt="0"/>
      <dgm:spPr/>
    </dgm:pt>
    <dgm:pt modelId="{73606667-D0F3-44E4-95EE-5D1B07A41BEF}" type="pres">
      <dgm:prSet presAssocID="{A4464DE3-FFBE-477B-A47A-02500BCF5159}" presName="box" presStyleLbl="node1" presStyleIdx="1" presStyleCnt="3"/>
      <dgm:spPr/>
      <dgm:t>
        <a:bodyPr/>
        <a:lstStyle/>
        <a:p>
          <a:endParaRPr lang="ru-RU"/>
        </a:p>
      </dgm:t>
    </dgm:pt>
    <dgm:pt modelId="{FEBFE849-53F7-419D-AF43-53B6F1181341}" type="pres">
      <dgm:prSet presAssocID="{A4464DE3-FFBE-477B-A47A-02500BCF515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BDF8B5-2A33-483E-8D96-7F4A8349898A}" type="pres">
      <dgm:prSet presAssocID="{A4464DE3-FFBE-477B-A47A-02500BCF515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A4C27-ADF1-4139-8CD9-1902235990F2}" type="pres">
      <dgm:prSet presAssocID="{1A77B7A9-EB9B-4BCF-BD29-A85F55BDF25A}" presName="spacer" presStyleCnt="0"/>
      <dgm:spPr/>
    </dgm:pt>
    <dgm:pt modelId="{EFB032FE-320C-47B7-9E82-0E0DCDB40C28}" type="pres">
      <dgm:prSet presAssocID="{C1A8123B-9434-43BA-A6F9-0D28EB9E5C9C}" presName="comp" presStyleCnt="0"/>
      <dgm:spPr/>
    </dgm:pt>
    <dgm:pt modelId="{E5B7234D-D1D3-482D-8501-BBC9D5D2837A}" type="pres">
      <dgm:prSet presAssocID="{C1A8123B-9434-43BA-A6F9-0D28EB9E5C9C}" presName="box" presStyleLbl="node1" presStyleIdx="2" presStyleCnt="3"/>
      <dgm:spPr/>
      <dgm:t>
        <a:bodyPr/>
        <a:lstStyle/>
        <a:p>
          <a:endParaRPr lang="ru-RU"/>
        </a:p>
      </dgm:t>
    </dgm:pt>
    <dgm:pt modelId="{E5E6210D-ED01-42A9-B95C-257D6A8D84F7}" type="pres">
      <dgm:prSet presAssocID="{C1A8123B-9434-43BA-A6F9-0D28EB9E5C9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D3FD64-A593-441E-8B99-9D6FBE8763DC}" type="pres">
      <dgm:prSet presAssocID="{C1A8123B-9434-43BA-A6F9-0D28EB9E5C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D157B-33FA-4D46-B658-E9E30C68EC79}" srcId="{17B35659-04A7-40E8-BF4B-C9E546F57312}" destId="{0F0C525E-1F05-46B8-8F43-C8E0F93828AA}" srcOrd="0" destOrd="0" parTransId="{D9717A5E-868A-43EB-ACB3-61A8CAF6DE1B}" sibTransId="{B1FB9A50-45AE-4BD8-86AB-5512EF98E464}"/>
    <dgm:cxn modelId="{CEF6A50C-DF17-4FE6-B841-407DE0FCEAF5}" type="presOf" srcId="{A4464DE3-FFBE-477B-A47A-02500BCF5159}" destId="{B5BDF8B5-2A33-483E-8D96-7F4A8349898A}" srcOrd="1" destOrd="0" presId="urn:microsoft.com/office/officeart/2005/8/layout/vList4"/>
    <dgm:cxn modelId="{5ABB16DB-BF4B-4C83-8358-59FE16059FC4}" srcId="{17B35659-04A7-40E8-BF4B-C9E546F57312}" destId="{C1A8123B-9434-43BA-A6F9-0D28EB9E5C9C}" srcOrd="2" destOrd="0" parTransId="{2B710607-4097-47C5-B28D-E66D5D1E449A}" sibTransId="{5B5F81FC-2ECE-486C-80D9-C7BF98098D39}"/>
    <dgm:cxn modelId="{4606CAD9-8D7A-4F5B-BB4E-77D9166DD570}" type="presOf" srcId="{C1A8123B-9434-43BA-A6F9-0D28EB9E5C9C}" destId="{E5B7234D-D1D3-482D-8501-BBC9D5D2837A}" srcOrd="0" destOrd="0" presId="urn:microsoft.com/office/officeart/2005/8/layout/vList4"/>
    <dgm:cxn modelId="{212BA93F-831F-42D9-B22D-C2991B690E77}" type="presOf" srcId="{17B35659-04A7-40E8-BF4B-C9E546F57312}" destId="{DEE5A25C-4971-47DC-A8AC-BD6CCDD9FDD1}" srcOrd="0" destOrd="0" presId="urn:microsoft.com/office/officeart/2005/8/layout/vList4"/>
    <dgm:cxn modelId="{880A99B5-F097-4978-8E53-61BA4B683D4F}" type="presOf" srcId="{0F0C525E-1F05-46B8-8F43-C8E0F93828AA}" destId="{BC231B56-0239-43CE-B8C9-81BE3E4FD165}" srcOrd="0" destOrd="0" presId="urn:microsoft.com/office/officeart/2005/8/layout/vList4"/>
    <dgm:cxn modelId="{6D25D36A-1C40-41DE-9CB1-829BDC3C5AF7}" type="presOf" srcId="{C1A8123B-9434-43BA-A6F9-0D28EB9E5C9C}" destId="{3AD3FD64-A593-441E-8B99-9D6FBE8763DC}" srcOrd="1" destOrd="0" presId="urn:microsoft.com/office/officeart/2005/8/layout/vList4"/>
    <dgm:cxn modelId="{AED58893-67C7-4588-B716-92D1A068CFD3}" srcId="{17B35659-04A7-40E8-BF4B-C9E546F57312}" destId="{A4464DE3-FFBE-477B-A47A-02500BCF5159}" srcOrd="1" destOrd="0" parTransId="{A148A577-3020-40C7-92AE-8A90987F2962}" sibTransId="{1A77B7A9-EB9B-4BCF-BD29-A85F55BDF25A}"/>
    <dgm:cxn modelId="{86D32BC0-56BE-46B1-B0EA-88CDE2DF9DEF}" type="presOf" srcId="{A4464DE3-FFBE-477B-A47A-02500BCF5159}" destId="{73606667-D0F3-44E4-95EE-5D1B07A41BEF}" srcOrd="0" destOrd="0" presId="urn:microsoft.com/office/officeart/2005/8/layout/vList4"/>
    <dgm:cxn modelId="{6E352BEE-7081-4633-99DA-27C3D467C9DC}" type="presOf" srcId="{0F0C525E-1F05-46B8-8F43-C8E0F93828AA}" destId="{D461743B-C167-42A3-8FFB-9D3CB8F399CB}" srcOrd="1" destOrd="0" presId="urn:microsoft.com/office/officeart/2005/8/layout/vList4"/>
    <dgm:cxn modelId="{B45B463B-03D7-4DAB-9FD3-382B346612A1}" type="presParOf" srcId="{DEE5A25C-4971-47DC-A8AC-BD6CCDD9FDD1}" destId="{2D77685C-7E9B-42B9-956C-266B2C23D8F9}" srcOrd="0" destOrd="0" presId="urn:microsoft.com/office/officeart/2005/8/layout/vList4"/>
    <dgm:cxn modelId="{EBF5A64F-50C7-435F-A14D-7FB6D152ED7E}" type="presParOf" srcId="{2D77685C-7E9B-42B9-956C-266B2C23D8F9}" destId="{BC231B56-0239-43CE-B8C9-81BE3E4FD165}" srcOrd="0" destOrd="0" presId="urn:microsoft.com/office/officeart/2005/8/layout/vList4"/>
    <dgm:cxn modelId="{69D0DEC1-709D-4DC6-904C-9FA999192787}" type="presParOf" srcId="{2D77685C-7E9B-42B9-956C-266B2C23D8F9}" destId="{D3BAAD6E-0764-417F-92FD-A8FA89EC1CA6}" srcOrd="1" destOrd="0" presId="urn:microsoft.com/office/officeart/2005/8/layout/vList4"/>
    <dgm:cxn modelId="{8DC25CD2-66AB-432B-BB81-7B84A869F129}" type="presParOf" srcId="{2D77685C-7E9B-42B9-956C-266B2C23D8F9}" destId="{D461743B-C167-42A3-8FFB-9D3CB8F399CB}" srcOrd="2" destOrd="0" presId="urn:microsoft.com/office/officeart/2005/8/layout/vList4"/>
    <dgm:cxn modelId="{7D6DFF2A-4DF9-406E-A55E-65CF183899CD}" type="presParOf" srcId="{DEE5A25C-4971-47DC-A8AC-BD6CCDD9FDD1}" destId="{6BDFB50A-F37B-462F-B56F-B7CA62CD9D02}" srcOrd="1" destOrd="0" presId="urn:microsoft.com/office/officeart/2005/8/layout/vList4"/>
    <dgm:cxn modelId="{5097321C-65D5-49E6-A492-472A65949B18}" type="presParOf" srcId="{DEE5A25C-4971-47DC-A8AC-BD6CCDD9FDD1}" destId="{FB0D7D2C-4E95-4CE2-AB38-D5C95A265C18}" srcOrd="2" destOrd="0" presId="urn:microsoft.com/office/officeart/2005/8/layout/vList4"/>
    <dgm:cxn modelId="{0E3C772B-9724-4D74-87E8-939C70B73F2A}" type="presParOf" srcId="{FB0D7D2C-4E95-4CE2-AB38-D5C95A265C18}" destId="{73606667-D0F3-44E4-95EE-5D1B07A41BEF}" srcOrd="0" destOrd="0" presId="urn:microsoft.com/office/officeart/2005/8/layout/vList4"/>
    <dgm:cxn modelId="{B7EE2C91-D32F-47CF-A339-52E1C9F539BD}" type="presParOf" srcId="{FB0D7D2C-4E95-4CE2-AB38-D5C95A265C18}" destId="{FEBFE849-53F7-419D-AF43-53B6F1181341}" srcOrd="1" destOrd="0" presId="urn:microsoft.com/office/officeart/2005/8/layout/vList4"/>
    <dgm:cxn modelId="{FEAEDAB8-595A-4BC1-923C-6AF0C7E4766A}" type="presParOf" srcId="{FB0D7D2C-4E95-4CE2-AB38-D5C95A265C18}" destId="{B5BDF8B5-2A33-483E-8D96-7F4A8349898A}" srcOrd="2" destOrd="0" presId="urn:microsoft.com/office/officeart/2005/8/layout/vList4"/>
    <dgm:cxn modelId="{532169C6-409A-4CC5-96CA-F2B061035758}" type="presParOf" srcId="{DEE5A25C-4971-47DC-A8AC-BD6CCDD9FDD1}" destId="{2C9A4C27-ADF1-4139-8CD9-1902235990F2}" srcOrd="3" destOrd="0" presId="urn:microsoft.com/office/officeart/2005/8/layout/vList4"/>
    <dgm:cxn modelId="{B692CF18-764A-43EC-AF32-80F5F8C66878}" type="presParOf" srcId="{DEE5A25C-4971-47DC-A8AC-BD6CCDD9FDD1}" destId="{EFB032FE-320C-47B7-9E82-0E0DCDB40C28}" srcOrd="4" destOrd="0" presId="urn:microsoft.com/office/officeart/2005/8/layout/vList4"/>
    <dgm:cxn modelId="{A48ABEAE-29BC-493E-BF9E-8F4CEC2D7635}" type="presParOf" srcId="{EFB032FE-320C-47B7-9E82-0E0DCDB40C28}" destId="{E5B7234D-D1D3-482D-8501-BBC9D5D2837A}" srcOrd="0" destOrd="0" presId="urn:microsoft.com/office/officeart/2005/8/layout/vList4"/>
    <dgm:cxn modelId="{BE519413-CBA0-4478-9BFD-F0936E52F261}" type="presParOf" srcId="{EFB032FE-320C-47B7-9E82-0E0DCDB40C28}" destId="{E5E6210D-ED01-42A9-B95C-257D6A8D84F7}" srcOrd="1" destOrd="0" presId="urn:microsoft.com/office/officeart/2005/8/layout/vList4"/>
    <dgm:cxn modelId="{E2FDCFD3-10FE-4B01-AC8C-344984264C50}" type="presParOf" srcId="{EFB032FE-320C-47B7-9E82-0E0DCDB40C28}" destId="{3AD3FD64-A593-441E-8B99-9D6FBE8763DC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45E288-68C2-4FFD-ADD0-DC79002D9B3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A3BF44-83B8-4971-9E9D-CD535956564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«Горячий стул»</a:t>
          </a:r>
          <a:endParaRPr lang="ru-RU" dirty="0">
            <a:solidFill>
              <a:schemeClr val="tx1"/>
            </a:solidFill>
          </a:endParaRPr>
        </a:p>
      </dgm:t>
    </dgm:pt>
    <dgm:pt modelId="{721FDAAC-6E3D-4295-930F-F5BC86ABA618}" type="parTrans" cxnId="{41DCA834-43B6-47F8-B7D1-28BE3BDC1510}">
      <dgm:prSet/>
      <dgm:spPr/>
      <dgm:t>
        <a:bodyPr/>
        <a:lstStyle/>
        <a:p>
          <a:endParaRPr lang="ru-RU"/>
        </a:p>
      </dgm:t>
    </dgm:pt>
    <dgm:pt modelId="{C54AA31F-3F0E-44F1-8B91-89DC186C9CB5}" type="sibTrans" cxnId="{41DCA834-43B6-47F8-B7D1-28BE3BDC1510}">
      <dgm:prSet/>
      <dgm:spPr/>
      <dgm:t>
        <a:bodyPr/>
        <a:lstStyle/>
        <a:p>
          <a:endParaRPr lang="ru-RU"/>
        </a:p>
      </dgm:t>
    </dgm:pt>
    <dgm:pt modelId="{043C1BD1-4C5E-4116-AFA4-F9635C1959B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рождаются с одинаковыми возможностями в жизни</a:t>
          </a:r>
          <a:endParaRPr lang="ru-RU" dirty="0">
            <a:solidFill>
              <a:schemeClr val="tx1"/>
            </a:solidFill>
          </a:endParaRPr>
        </a:p>
      </dgm:t>
    </dgm:pt>
    <dgm:pt modelId="{3B139C94-B49B-4223-906E-06C8C1D956EA}" type="parTrans" cxnId="{0E7D8A6F-5C17-4DF9-AAA9-84E46939B9D4}">
      <dgm:prSet/>
      <dgm:spPr/>
      <dgm:t>
        <a:bodyPr/>
        <a:lstStyle/>
        <a:p>
          <a:endParaRPr lang="ru-RU"/>
        </a:p>
      </dgm:t>
    </dgm:pt>
    <dgm:pt modelId="{AA5F2B7F-4FD5-4BA2-A3ED-BB81B374C923}" type="sibTrans" cxnId="{0E7D8A6F-5C17-4DF9-AAA9-84E46939B9D4}">
      <dgm:prSet/>
      <dgm:spPr/>
      <dgm:t>
        <a:bodyPr/>
        <a:lstStyle/>
        <a:p>
          <a:endParaRPr lang="ru-RU"/>
        </a:p>
      </dgm:t>
    </dgm:pt>
    <dgm:pt modelId="{72F839EB-88BB-4938-BB5E-2A41DC1297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«Да – нет – может быть»</a:t>
          </a:r>
          <a:endParaRPr lang="ru-RU" dirty="0">
            <a:solidFill>
              <a:schemeClr val="tx1"/>
            </a:solidFill>
          </a:endParaRPr>
        </a:p>
      </dgm:t>
    </dgm:pt>
    <dgm:pt modelId="{1E9833F8-15F5-4447-973B-C30B851F9310}" type="parTrans" cxnId="{1BD89439-4F88-4611-9820-D930C57ABFEE}">
      <dgm:prSet/>
      <dgm:spPr/>
      <dgm:t>
        <a:bodyPr/>
        <a:lstStyle/>
        <a:p>
          <a:endParaRPr lang="ru-RU"/>
        </a:p>
      </dgm:t>
    </dgm:pt>
    <dgm:pt modelId="{8A309D78-5642-480F-A130-93F70ECB524A}" type="sibTrans" cxnId="{1BD89439-4F88-4611-9820-D930C57ABFEE}">
      <dgm:prSet/>
      <dgm:spPr/>
      <dgm:t>
        <a:bodyPr/>
        <a:lstStyle/>
        <a:p>
          <a:endParaRPr lang="ru-RU"/>
        </a:p>
      </dgm:t>
    </dgm:pt>
    <dgm:pt modelId="{6412FB83-5425-47CA-8AA7-DE7D45F83C5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проблемы в жизни – родом из детства</a:t>
          </a:r>
          <a:endParaRPr lang="ru-RU" dirty="0">
            <a:solidFill>
              <a:schemeClr val="tx1"/>
            </a:solidFill>
          </a:endParaRPr>
        </a:p>
      </dgm:t>
    </dgm:pt>
    <dgm:pt modelId="{294423F9-2677-4782-A2BC-C794F70891D8}" type="parTrans" cxnId="{EC732655-3B8B-4F80-8D51-8C8CA20B7FDE}">
      <dgm:prSet/>
      <dgm:spPr/>
      <dgm:t>
        <a:bodyPr/>
        <a:lstStyle/>
        <a:p>
          <a:endParaRPr lang="ru-RU"/>
        </a:p>
      </dgm:t>
    </dgm:pt>
    <dgm:pt modelId="{CF969EDB-831C-4550-9C8D-FE0019D2A044}" type="sibTrans" cxnId="{EC732655-3B8B-4F80-8D51-8C8CA20B7FDE}">
      <dgm:prSet/>
      <dgm:spPr/>
      <dgm:t>
        <a:bodyPr/>
        <a:lstStyle/>
        <a:p>
          <a:endParaRPr lang="ru-RU"/>
        </a:p>
      </dgm:t>
    </dgm:pt>
    <dgm:pt modelId="{5F44A8A6-231B-4F68-96BD-39B7734B056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«Шкала мнений»</a:t>
          </a:r>
          <a:endParaRPr lang="ru-RU" dirty="0">
            <a:solidFill>
              <a:schemeClr val="tx1"/>
            </a:solidFill>
          </a:endParaRPr>
        </a:p>
      </dgm:t>
    </dgm:pt>
    <dgm:pt modelId="{8F801779-DE34-4ED9-931B-9937D9276D2C}" type="parTrans" cxnId="{5DC04F46-F895-4879-9FCA-F5DB2F651AFF}">
      <dgm:prSet/>
      <dgm:spPr/>
      <dgm:t>
        <a:bodyPr/>
        <a:lstStyle/>
        <a:p>
          <a:endParaRPr lang="ru-RU"/>
        </a:p>
      </dgm:t>
    </dgm:pt>
    <dgm:pt modelId="{E28426C3-BC65-4BE6-920C-996AD6ADA062}" type="sibTrans" cxnId="{5DC04F46-F895-4879-9FCA-F5DB2F651AFF}">
      <dgm:prSet/>
      <dgm:spPr/>
      <dgm:t>
        <a:bodyPr/>
        <a:lstStyle/>
        <a:p>
          <a:endParaRPr lang="ru-RU"/>
        </a:p>
      </dgm:t>
    </dgm:pt>
    <dgm:pt modelId="{22BB2A76-1BEA-4B8D-B8EA-71710CD21FC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Иметь жизнь, полную приключений: очень важно – совершенно неважно</a:t>
          </a:r>
          <a:endParaRPr lang="ru-RU" dirty="0">
            <a:solidFill>
              <a:schemeClr val="tx1"/>
            </a:solidFill>
          </a:endParaRPr>
        </a:p>
      </dgm:t>
    </dgm:pt>
    <dgm:pt modelId="{774202CB-69C3-4E20-8C6F-9B077C47D831}" type="parTrans" cxnId="{9410E2D8-CEDA-4CE1-80A9-4001B5F8A1C1}">
      <dgm:prSet/>
      <dgm:spPr/>
      <dgm:t>
        <a:bodyPr/>
        <a:lstStyle/>
        <a:p>
          <a:endParaRPr lang="ru-RU"/>
        </a:p>
      </dgm:t>
    </dgm:pt>
    <dgm:pt modelId="{697F9CD2-47C4-4232-9167-5AE3A8F537DE}" type="sibTrans" cxnId="{9410E2D8-CEDA-4CE1-80A9-4001B5F8A1C1}">
      <dgm:prSet/>
      <dgm:spPr/>
      <dgm:t>
        <a:bodyPr/>
        <a:lstStyle/>
        <a:p>
          <a:endParaRPr lang="ru-RU"/>
        </a:p>
      </dgm:t>
    </dgm:pt>
    <dgm:pt modelId="{2DF5BDEC-A1B9-4341-A0BA-D3B602685492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«Незаконченные предложения»</a:t>
          </a:r>
          <a:endParaRPr lang="ru-RU" dirty="0">
            <a:solidFill>
              <a:schemeClr val="tx1"/>
            </a:solidFill>
          </a:endParaRPr>
        </a:p>
      </dgm:t>
    </dgm:pt>
    <dgm:pt modelId="{D8279143-F451-4178-B4EA-C19B61609450}" type="parTrans" cxnId="{60E8C98D-34C0-4E16-8837-931556DF6DAB}">
      <dgm:prSet/>
      <dgm:spPr/>
      <dgm:t>
        <a:bodyPr/>
        <a:lstStyle/>
        <a:p>
          <a:endParaRPr lang="ru-RU"/>
        </a:p>
      </dgm:t>
    </dgm:pt>
    <dgm:pt modelId="{9BC49461-F379-4089-897F-1FE7F23A3D4E}" type="sibTrans" cxnId="{60E8C98D-34C0-4E16-8837-931556DF6DAB}">
      <dgm:prSet/>
      <dgm:spPr/>
      <dgm:t>
        <a:bodyPr/>
        <a:lstStyle/>
        <a:p>
          <a:endParaRPr lang="ru-RU"/>
        </a:p>
      </dgm:t>
    </dgm:pt>
    <dgm:pt modelId="{AF3F47DD-1C47-472A-B718-8BB9629B22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Человек счастлив, когда…</a:t>
          </a:r>
          <a:endParaRPr lang="ru-RU" dirty="0">
            <a:solidFill>
              <a:schemeClr val="tx1"/>
            </a:solidFill>
          </a:endParaRPr>
        </a:p>
      </dgm:t>
    </dgm:pt>
    <dgm:pt modelId="{E77C3F0A-E5FB-4530-9BF3-DC290A39013B}" type="parTrans" cxnId="{54487080-7111-422E-B3F3-67E22E7A6F5C}">
      <dgm:prSet/>
      <dgm:spPr/>
      <dgm:t>
        <a:bodyPr/>
        <a:lstStyle/>
        <a:p>
          <a:endParaRPr lang="ru-RU"/>
        </a:p>
      </dgm:t>
    </dgm:pt>
    <dgm:pt modelId="{EC498E67-0204-4D51-8492-8CF3EC4B00FF}" type="sibTrans" cxnId="{54487080-7111-422E-B3F3-67E22E7A6F5C}">
      <dgm:prSet/>
      <dgm:spPr/>
      <dgm:t>
        <a:bodyPr/>
        <a:lstStyle/>
        <a:p>
          <a:endParaRPr lang="ru-RU"/>
        </a:p>
      </dgm:t>
    </dgm:pt>
    <dgm:pt modelId="{B59417AD-703A-4CC9-8593-D5A9B59643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«Расположи в порядке убывания важности»</a:t>
          </a:r>
          <a:endParaRPr lang="ru-RU" dirty="0">
            <a:solidFill>
              <a:schemeClr val="tx1"/>
            </a:solidFill>
          </a:endParaRPr>
        </a:p>
      </dgm:t>
    </dgm:pt>
    <dgm:pt modelId="{C56A714C-08AA-49EA-913B-82C29A24CD45}" type="parTrans" cxnId="{9FF4CE31-7BA9-40E2-99BA-070F98A72E56}">
      <dgm:prSet/>
      <dgm:spPr/>
      <dgm:t>
        <a:bodyPr/>
        <a:lstStyle/>
        <a:p>
          <a:endParaRPr lang="ru-RU"/>
        </a:p>
      </dgm:t>
    </dgm:pt>
    <dgm:pt modelId="{DBB43344-DEFC-4FCD-A857-D9FA6EF2F963}" type="sibTrans" cxnId="{9FF4CE31-7BA9-40E2-99BA-070F98A72E56}">
      <dgm:prSet/>
      <dgm:spPr/>
      <dgm:t>
        <a:bodyPr/>
        <a:lstStyle/>
        <a:p>
          <a:endParaRPr lang="ru-RU"/>
        </a:p>
      </dgm:t>
    </dgm:pt>
    <dgm:pt modelId="{72E13AD5-65E3-47F0-AD78-FEA646DF36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Что важнее всего в дружбе? – иметь одинаковые интересы/ доверять друг другу/ всегда поддерживать друг друга/…</a:t>
          </a:r>
          <a:endParaRPr lang="ru-RU" dirty="0">
            <a:solidFill>
              <a:schemeClr val="tx1"/>
            </a:solidFill>
          </a:endParaRPr>
        </a:p>
      </dgm:t>
    </dgm:pt>
    <dgm:pt modelId="{26257CB1-1B94-4390-965A-EDB08316A038}" type="parTrans" cxnId="{617B98C3-3B42-41E8-A643-29611B7A9E61}">
      <dgm:prSet/>
      <dgm:spPr/>
      <dgm:t>
        <a:bodyPr/>
        <a:lstStyle/>
        <a:p>
          <a:endParaRPr lang="ru-RU"/>
        </a:p>
      </dgm:t>
    </dgm:pt>
    <dgm:pt modelId="{B44030BD-017E-4138-8B42-2D7364AFACFC}" type="sibTrans" cxnId="{617B98C3-3B42-41E8-A643-29611B7A9E61}">
      <dgm:prSet/>
      <dgm:spPr/>
      <dgm:t>
        <a:bodyPr/>
        <a:lstStyle/>
        <a:p>
          <a:endParaRPr lang="ru-RU"/>
        </a:p>
      </dgm:t>
    </dgm:pt>
    <dgm:pt modelId="{AD2B984B-0FDA-4CEA-B223-5D68F62CFD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«Составление списка»</a:t>
          </a:r>
          <a:endParaRPr lang="ru-RU" dirty="0">
            <a:solidFill>
              <a:schemeClr val="tx1"/>
            </a:solidFill>
          </a:endParaRPr>
        </a:p>
      </dgm:t>
    </dgm:pt>
    <dgm:pt modelId="{DD5C398E-CA8A-487D-AF8B-711A2D9A005E}" type="parTrans" cxnId="{704255E9-3614-4A7F-92C3-4EA604E56AAF}">
      <dgm:prSet/>
      <dgm:spPr/>
      <dgm:t>
        <a:bodyPr/>
        <a:lstStyle/>
        <a:p>
          <a:endParaRPr lang="ru-RU"/>
        </a:p>
      </dgm:t>
    </dgm:pt>
    <dgm:pt modelId="{C56BC5FE-D322-4CA7-AA78-232EA4A0DEDF}" type="sibTrans" cxnId="{704255E9-3614-4A7F-92C3-4EA604E56AAF}">
      <dgm:prSet/>
      <dgm:spPr/>
      <dgm:t>
        <a:bodyPr/>
        <a:lstStyle/>
        <a:p>
          <a:endParaRPr lang="ru-RU"/>
        </a:p>
      </dgm:t>
    </dgm:pt>
    <dgm:pt modelId="{C9FE904B-8131-4970-9368-A229035BECB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Что ты можешь сделать, если увидишь, что другого обижают?</a:t>
          </a:r>
          <a:endParaRPr lang="ru-RU" dirty="0">
            <a:solidFill>
              <a:schemeClr val="tx1"/>
            </a:solidFill>
          </a:endParaRPr>
        </a:p>
      </dgm:t>
    </dgm:pt>
    <dgm:pt modelId="{526A16A6-8F4A-4B43-B762-52C57F43FBA5}" type="parTrans" cxnId="{24BCE504-A1BE-44FF-BA3A-3C559CB1AB82}">
      <dgm:prSet/>
      <dgm:spPr/>
      <dgm:t>
        <a:bodyPr/>
        <a:lstStyle/>
        <a:p>
          <a:endParaRPr lang="ru-RU"/>
        </a:p>
      </dgm:t>
    </dgm:pt>
    <dgm:pt modelId="{C73D976D-119F-48BF-8D52-D0636EEA6800}" type="sibTrans" cxnId="{24BCE504-A1BE-44FF-BA3A-3C559CB1AB82}">
      <dgm:prSet/>
      <dgm:spPr/>
      <dgm:t>
        <a:bodyPr/>
        <a:lstStyle/>
        <a:p>
          <a:endParaRPr lang="ru-RU"/>
        </a:p>
      </dgm:t>
    </dgm:pt>
    <dgm:pt modelId="{970CF225-3F08-4D75-843F-D47FB2C6D74B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«Публичное интервью»</a:t>
          </a:r>
          <a:endParaRPr lang="ru-RU" dirty="0">
            <a:solidFill>
              <a:schemeClr val="tx1"/>
            </a:solidFill>
          </a:endParaRPr>
        </a:p>
      </dgm:t>
    </dgm:pt>
    <dgm:pt modelId="{7363D48A-9DCE-479C-829E-74F51613FE4E}" type="parTrans" cxnId="{141BD778-9968-46E5-A427-55D86C44A970}">
      <dgm:prSet/>
      <dgm:spPr/>
      <dgm:t>
        <a:bodyPr/>
        <a:lstStyle/>
        <a:p>
          <a:endParaRPr lang="ru-RU"/>
        </a:p>
      </dgm:t>
    </dgm:pt>
    <dgm:pt modelId="{91F2CBA4-0079-460B-876F-3666AF42D5E3}" type="sibTrans" cxnId="{141BD778-9968-46E5-A427-55D86C44A970}">
      <dgm:prSet/>
      <dgm:spPr/>
      <dgm:t>
        <a:bodyPr/>
        <a:lstStyle/>
        <a:p>
          <a:endParaRPr lang="ru-RU"/>
        </a:p>
      </dgm:t>
    </dgm:pt>
    <dgm:pt modelId="{A389EE61-9F7A-4CF7-8180-D7FA63E3A3E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«Четыре угла»</a:t>
          </a:r>
          <a:endParaRPr lang="ru-RU" dirty="0">
            <a:solidFill>
              <a:schemeClr val="tx1"/>
            </a:solidFill>
          </a:endParaRPr>
        </a:p>
      </dgm:t>
    </dgm:pt>
    <dgm:pt modelId="{AB62912E-6B01-4357-957E-D0A2030EADFB}" type="parTrans" cxnId="{F3C6E40A-AED2-4B15-8415-4C87B46FED9A}">
      <dgm:prSet/>
      <dgm:spPr/>
      <dgm:t>
        <a:bodyPr/>
        <a:lstStyle/>
        <a:p>
          <a:endParaRPr lang="ru-RU"/>
        </a:p>
      </dgm:t>
    </dgm:pt>
    <dgm:pt modelId="{C5AFD27D-624A-4D39-8DD1-D7E16EBB758F}" type="sibTrans" cxnId="{F3C6E40A-AED2-4B15-8415-4C87B46FED9A}">
      <dgm:prSet/>
      <dgm:spPr/>
      <dgm:t>
        <a:bodyPr/>
        <a:lstStyle/>
        <a:p>
          <a:endParaRPr lang="ru-RU"/>
        </a:p>
      </dgm:t>
    </dgm:pt>
    <dgm:pt modelId="{90A001D4-01BD-42D9-BD2D-A11F5E5DFA64}" type="pres">
      <dgm:prSet presAssocID="{9645E288-68C2-4FFD-ADD0-DC79002D9B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CCC42-1E50-487D-A9BE-BDCB40BF79E3}" type="pres">
      <dgm:prSet presAssocID="{9EA3BF44-83B8-4971-9E9D-CD535956564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5D37C-31DB-4D55-8DEA-13C1A14596E2}" type="pres">
      <dgm:prSet presAssocID="{9EA3BF44-83B8-4971-9E9D-CD5359565648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02CC-B274-4ABD-BB3C-EEEB41A60AAC}" type="pres">
      <dgm:prSet presAssocID="{72F839EB-88BB-4938-BB5E-2A41DC1297A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17CDD-5332-496E-A5D4-4F939CAE2D65}" type="pres">
      <dgm:prSet presAssocID="{72F839EB-88BB-4938-BB5E-2A41DC1297AD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9B3A3-6DC6-44BF-BA1D-C0DE8D458439}" type="pres">
      <dgm:prSet presAssocID="{5F44A8A6-231B-4F68-96BD-39B7734B056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E30E4-DC4D-447B-9384-687C764F0565}" type="pres">
      <dgm:prSet presAssocID="{5F44A8A6-231B-4F68-96BD-39B7734B056F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E711A-6890-4003-950F-66F1F40076D3}" type="pres">
      <dgm:prSet presAssocID="{2DF5BDEC-A1B9-4341-A0BA-D3B60268549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37BBA-940C-4F82-86CF-460DA5C81F87}" type="pres">
      <dgm:prSet presAssocID="{2DF5BDEC-A1B9-4341-A0BA-D3B60268549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0525-1625-4FCC-B699-C1E1E5D99955}" type="pres">
      <dgm:prSet presAssocID="{B59417AD-703A-4CC9-8593-D5A9B596435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09D1-A5DE-42AC-AB7B-4938FB4CDB5B}" type="pres">
      <dgm:prSet presAssocID="{B59417AD-703A-4CC9-8593-D5A9B5964352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8B13-B6B5-4A23-9E67-5ED84E595467}" type="pres">
      <dgm:prSet presAssocID="{AD2B984B-0FDA-4CEA-B223-5D68F62CFD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F74DB-E327-4D61-B4D1-F1D563989FA6}" type="pres">
      <dgm:prSet presAssocID="{AD2B984B-0FDA-4CEA-B223-5D68F62CFD6D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786D-8309-4FBA-9022-FBC5F2D36AAB}" type="pres">
      <dgm:prSet presAssocID="{970CF225-3F08-4D75-843F-D47FB2C6D74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F07D9-BD64-4DFB-B3B3-57212ABC5610}" type="pres">
      <dgm:prSet presAssocID="{91F2CBA4-0079-460B-876F-3666AF42D5E3}" presName="spacer" presStyleCnt="0"/>
      <dgm:spPr/>
    </dgm:pt>
    <dgm:pt modelId="{F1E0504C-A782-48A1-9F51-D3C0588913C4}" type="pres">
      <dgm:prSet presAssocID="{A389EE61-9F7A-4CF7-8180-D7FA63E3A3E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CA4B6-C05A-4144-8E54-BEE810F42CF5}" type="presOf" srcId="{5F44A8A6-231B-4F68-96BD-39B7734B056F}" destId="{51E9B3A3-6DC6-44BF-BA1D-C0DE8D458439}" srcOrd="0" destOrd="0" presId="urn:microsoft.com/office/officeart/2005/8/layout/vList2"/>
    <dgm:cxn modelId="{141BD778-9968-46E5-A427-55D86C44A970}" srcId="{9645E288-68C2-4FFD-ADD0-DC79002D9B33}" destId="{970CF225-3F08-4D75-843F-D47FB2C6D74B}" srcOrd="6" destOrd="0" parTransId="{7363D48A-9DCE-479C-829E-74F51613FE4E}" sibTransId="{91F2CBA4-0079-460B-876F-3666AF42D5E3}"/>
    <dgm:cxn modelId="{F8EC6DF9-78E8-4540-8542-B9F253C25429}" type="presOf" srcId="{C9FE904B-8131-4970-9368-A229035BECB5}" destId="{8EFF74DB-E327-4D61-B4D1-F1D563989FA6}" srcOrd="0" destOrd="0" presId="urn:microsoft.com/office/officeart/2005/8/layout/vList2"/>
    <dgm:cxn modelId="{704255E9-3614-4A7F-92C3-4EA604E56AAF}" srcId="{9645E288-68C2-4FFD-ADD0-DC79002D9B33}" destId="{AD2B984B-0FDA-4CEA-B223-5D68F62CFD6D}" srcOrd="5" destOrd="0" parTransId="{DD5C398E-CA8A-487D-AF8B-711A2D9A005E}" sibTransId="{C56BC5FE-D322-4CA7-AA78-232EA4A0DEDF}"/>
    <dgm:cxn modelId="{C7EB8ABD-990C-4583-8435-5A8C1B535336}" type="presOf" srcId="{A389EE61-9F7A-4CF7-8180-D7FA63E3A3ED}" destId="{F1E0504C-A782-48A1-9F51-D3C0588913C4}" srcOrd="0" destOrd="0" presId="urn:microsoft.com/office/officeart/2005/8/layout/vList2"/>
    <dgm:cxn modelId="{9410E2D8-CEDA-4CE1-80A9-4001B5F8A1C1}" srcId="{5F44A8A6-231B-4F68-96BD-39B7734B056F}" destId="{22BB2A76-1BEA-4B8D-B8EA-71710CD21FC0}" srcOrd="0" destOrd="0" parTransId="{774202CB-69C3-4E20-8C6F-9B077C47D831}" sibTransId="{697F9CD2-47C4-4232-9167-5AE3A8F537DE}"/>
    <dgm:cxn modelId="{41DCA834-43B6-47F8-B7D1-28BE3BDC1510}" srcId="{9645E288-68C2-4FFD-ADD0-DC79002D9B33}" destId="{9EA3BF44-83B8-4971-9E9D-CD5359565648}" srcOrd="0" destOrd="0" parTransId="{721FDAAC-6E3D-4295-930F-F5BC86ABA618}" sibTransId="{C54AA31F-3F0E-44F1-8B91-89DC186C9CB5}"/>
    <dgm:cxn modelId="{B3D37DDD-2275-498C-9B68-9E47A4EAFA84}" type="presOf" srcId="{6412FB83-5425-47CA-8AA7-DE7D45F83C5C}" destId="{10017CDD-5332-496E-A5D4-4F939CAE2D65}" srcOrd="0" destOrd="0" presId="urn:microsoft.com/office/officeart/2005/8/layout/vList2"/>
    <dgm:cxn modelId="{DE0FFD66-C066-4332-A715-3D7B3D31FC00}" type="presOf" srcId="{9645E288-68C2-4FFD-ADD0-DC79002D9B33}" destId="{90A001D4-01BD-42D9-BD2D-A11F5E5DFA64}" srcOrd="0" destOrd="0" presId="urn:microsoft.com/office/officeart/2005/8/layout/vList2"/>
    <dgm:cxn modelId="{03BAFA1A-D43C-4CED-8242-1052EA27D1EF}" type="presOf" srcId="{AF3F47DD-1C47-472A-B718-8BB9629B22EB}" destId="{2D137BBA-940C-4F82-86CF-460DA5C81F87}" srcOrd="0" destOrd="0" presId="urn:microsoft.com/office/officeart/2005/8/layout/vList2"/>
    <dgm:cxn modelId="{24BCE504-A1BE-44FF-BA3A-3C559CB1AB82}" srcId="{AD2B984B-0FDA-4CEA-B223-5D68F62CFD6D}" destId="{C9FE904B-8131-4970-9368-A229035BECB5}" srcOrd="0" destOrd="0" parTransId="{526A16A6-8F4A-4B43-B762-52C57F43FBA5}" sibTransId="{C73D976D-119F-48BF-8D52-D0636EEA6800}"/>
    <dgm:cxn modelId="{5DC04F46-F895-4879-9FCA-F5DB2F651AFF}" srcId="{9645E288-68C2-4FFD-ADD0-DC79002D9B33}" destId="{5F44A8A6-231B-4F68-96BD-39B7734B056F}" srcOrd="2" destOrd="0" parTransId="{8F801779-DE34-4ED9-931B-9937D9276D2C}" sibTransId="{E28426C3-BC65-4BE6-920C-996AD6ADA062}"/>
    <dgm:cxn modelId="{9EC5F23A-0D53-40EA-8E83-B63CA5FEEA65}" type="presOf" srcId="{2DF5BDEC-A1B9-4341-A0BA-D3B602685492}" destId="{167E711A-6890-4003-950F-66F1F40076D3}" srcOrd="0" destOrd="0" presId="urn:microsoft.com/office/officeart/2005/8/layout/vList2"/>
    <dgm:cxn modelId="{9FF4CE31-7BA9-40E2-99BA-070F98A72E56}" srcId="{9645E288-68C2-4FFD-ADD0-DC79002D9B33}" destId="{B59417AD-703A-4CC9-8593-D5A9B5964352}" srcOrd="4" destOrd="0" parTransId="{C56A714C-08AA-49EA-913B-82C29A24CD45}" sibTransId="{DBB43344-DEFC-4FCD-A857-D9FA6EF2F963}"/>
    <dgm:cxn modelId="{F3C6E40A-AED2-4B15-8415-4C87B46FED9A}" srcId="{9645E288-68C2-4FFD-ADD0-DC79002D9B33}" destId="{A389EE61-9F7A-4CF7-8180-D7FA63E3A3ED}" srcOrd="7" destOrd="0" parTransId="{AB62912E-6B01-4357-957E-D0A2030EADFB}" sibTransId="{C5AFD27D-624A-4D39-8DD1-D7E16EBB758F}"/>
    <dgm:cxn modelId="{3C57AA68-FBC6-4522-AB17-5D13EF2D5379}" type="presOf" srcId="{AD2B984B-0FDA-4CEA-B223-5D68F62CFD6D}" destId="{64E68B13-B6B5-4A23-9E67-5ED84E595467}" srcOrd="0" destOrd="0" presId="urn:microsoft.com/office/officeart/2005/8/layout/vList2"/>
    <dgm:cxn modelId="{53592181-4BFE-46E0-B66E-5841F1F3F10C}" type="presOf" srcId="{970CF225-3F08-4D75-843F-D47FB2C6D74B}" destId="{73E1786D-8309-4FBA-9022-FBC5F2D36AAB}" srcOrd="0" destOrd="0" presId="urn:microsoft.com/office/officeart/2005/8/layout/vList2"/>
    <dgm:cxn modelId="{80AE4499-7AB2-46C7-A5E9-F3830748D9C5}" type="presOf" srcId="{72F839EB-88BB-4938-BB5E-2A41DC1297AD}" destId="{3D3B02CC-B274-4ABD-BB3C-EEEB41A60AAC}" srcOrd="0" destOrd="0" presId="urn:microsoft.com/office/officeart/2005/8/layout/vList2"/>
    <dgm:cxn modelId="{617B98C3-3B42-41E8-A643-29611B7A9E61}" srcId="{B59417AD-703A-4CC9-8593-D5A9B5964352}" destId="{72E13AD5-65E3-47F0-AD78-FEA646DF36A0}" srcOrd="0" destOrd="0" parTransId="{26257CB1-1B94-4390-965A-EDB08316A038}" sibTransId="{B44030BD-017E-4138-8B42-2D7364AFACFC}"/>
    <dgm:cxn modelId="{0E7D8A6F-5C17-4DF9-AAA9-84E46939B9D4}" srcId="{9EA3BF44-83B8-4971-9E9D-CD5359565648}" destId="{043C1BD1-4C5E-4116-AFA4-F9635C1959B5}" srcOrd="0" destOrd="0" parTransId="{3B139C94-B49B-4223-906E-06C8C1D956EA}" sibTransId="{AA5F2B7F-4FD5-4BA2-A3ED-BB81B374C923}"/>
    <dgm:cxn modelId="{60E8C98D-34C0-4E16-8837-931556DF6DAB}" srcId="{9645E288-68C2-4FFD-ADD0-DC79002D9B33}" destId="{2DF5BDEC-A1B9-4341-A0BA-D3B602685492}" srcOrd="3" destOrd="0" parTransId="{D8279143-F451-4178-B4EA-C19B61609450}" sibTransId="{9BC49461-F379-4089-897F-1FE7F23A3D4E}"/>
    <dgm:cxn modelId="{577A4097-8587-402B-8D80-64B93241C970}" type="presOf" srcId="{9EA3BF44-83B8-4971-9E9D-CD5359565648}" destId="{023CCC42-1E50-487D-A9BE-BDCB40BF79E3}" srcOrd="0" destOrd="0" presId="urn:microsoft.com/office/officeart/2005/8/layout/vList2"/>
    <dgm:cxn modelId="{54487080-7111-422E-B3F3-67E22E7A6F5C}" srcId="{2DF5BDEC-A1B9-4341-A0BA-D3B602685492}" destId="{AF3F47DD-1C47-472A-B718-8BB9629B22EB}" srcOrd="0" destOrd="0" parTransId="{E77C3F0A-E5FB-4530-9BF3-DC290A39013B}" sibTransId="{EC498E67-0204-4D51-8492-8CF3EC4B00FF}"/>
    <dgm:cxn modelId="{1BD89439-4F88-4611-9820-D930C57ABFEE}" srcId="{9645E288-68C2-4FFD-ADD0-DC79002D9B33}" destId="{72F839EB-88BB-4938-BB5E-2A41DC1297AD}" srcOrd="1" destOrd="0" parTransId="{1E9833F8-15F5-4447-973B-C30B851F9310}" sibTransId="{8A309D78-5642-480F-A130-93F70ECB524A}"/>
    <dgm:cxn modelId="{76926088-71C4-4424-AEA5-248695A33B6C}" type="presOf" srcId="{22BB2A76-1BEA-4B8D-B8EA-71710CD21FC0}" destId="{F8AE30E4-DC4D-447B-9384-687C764F0565}" srcOrd="0" destOrd="0" presId="urn:microsoft.com/office/officeart/2005/8/layout/vList2"/>
    <dgm:cxn modelId="{4AB06BE7-ECFB-49F6-A521-6EFF5199CD78}" type="presOf" srcId="{043C1BD1-4C5E-4116-AFA4-F9635C1959B5}" destId="{1EB5D37C-31DB-4D55-8DEA-13C1A14596E2}" srcOrd="0" destOrd="0" presId="urn:microsoft.com/office/officeart/2005/8/layout/vList2"/>
    <dgm:cxn modelId="{EC732655-3B8B-4F80-8D51-8C8CA20B7FDE}" srcId="{72F839EB-88BB-4938-BB5E-2A41DC1297AD}" destId="{6412FB83-5425-47CA-8AA7-DE7D45F83C5C}" srcOrd="0" destOrd="0" parTransId="{294423F9-2677-4782-A2BC-C794F70891D8}" sibTransId="{CF969EDB-831C-4550-9C8D-FE0019D2A044}"/>
    <dgm:cxn modelId="{D2C2497C-DEE0-4428-93E4-0AB5DA1D3187}" type="presOf" srcId="{72E13AD5-65E3-47F0-AD78-FEA646DF36A0}" destId="{40E909D1-A5DE-42AC-AB7B-4938FB4CDB5B}" srcOrd="0" destOrd="0" presId="urn:microsoft.com/office/officeart/2005/8/layout/vList2"/>
    <dgm:cxn modelId="{6A0FEEF5-AC6E-4518-86C4-F485B1D5B945}" type="presOf" srcId="{B59417AD-703A-4CC9-8593-D5A9B5964352}" destId="{215E0525-1625-4FCC-B699-C1E1E5D99955}" srcOrd="0" destOrd="0" presId="urn:microsoft.com/office/officeart/2005/8/layout/vList2"/>
    <dgm:cxn modelId="{22DBE98D-D27D-472F-A9B0-C350F684AD3A}" type="presParOf" srcId="{90A001D4-01BD-42D9-BD2D-A11F5E5DFA64}" destId="{023CCC42-1E50-487D-A9BE-BDCB40BF79E3}" srcOrd="0" destOrd="0" presId="urn:microsoft.com/office/officeart/2005/8/layout/vList2"/>
    <dgm:cxn modelId="{C86EE437-D03E-4D6A-BD7A-BFE7B0FF5557}" type="presParOf" srcId="{90A001D4-01BD-42D9-BD2D-A11F5E5DFA64}" destId="{1EB5D37C-31DB-4D55-8DEA-13C1A14596E2}" srcOrd="1" destOrd="0" presId="urn:microsoft.com/office/officeart/2005/8/layout/vList2"/>
    <dgm:cxn modelId="{E0173402-4125-4A3C-88F0-A2E2E181565E}" type="presParOf" srcId="{90A001D4-01BD-42D9-BD2D-A11F5E5DFA64}" destId="{3D3B02CC-B274-4ABD-BB3C-EEEB41A60AAC}" srcOrd="2" destOrd="0" presId="urn:microsoft.com/office/officeart/2005/8/layout/vList2"/>
    <dgm:cxn modelId="{9498081B-3A81-419B-8E3B-BAAC7CF259DB}" type="presParOf" srcId="{90A001D4-01BD-42D9-BD2D-A11F5E5DFA64}" destId="{10017CDD-5332-496E-A5D4-4F939CAE2D65}" srcOrd="3" destOrd="0" presId="urn:microsoft.com/office/officeart/2005/8/layout/vList2"/>
    <dgm:cxn modelId="{C8BF79F6-ACEF-4C9E-9A23-7BF03F249C19}" type="presParOf" srcId="{90A001D4-01BD-42D9-BD2D-A11F5E5DFA64}" destId="{51E9B3A3-6DC6-44BF-BA1D-C0DE8D458439}" srcOrd="4" destOrd="0" presId="urn:microsoft.com/office/officeart/2005/8/layout/vList2"/>
    <dgm:cxn modelId="{66E78829-C1C5-4F43-85B0-22953543798E}" type="presParOf" srcId="{90A001D4-01BD-42D9-BD2D-A11F5E5DFA64}" destId="{F8AE30E4-DC4D-447B-9384-687C764F0565}" srcOrd="5" destOrd="0" presId="urn:microsoft.com/office/officeart/2005/8/layout/vList2"/>
    <dgm:cxn modelId="{C7B86652-332B-4930-8CB3-7F6527CAE87A}" type="presParOf" srcId="{90A001D4-01BD-42D9-BD2D-A11F5E5DFA64}" destId="{167E711A-6890-4003-950F-66F1F40076D3}" srcOrd="6" destOrd="0" presId="urn:microsoft.com/office/officeart/2005/8/layout/vList2"/>
    <dgm:cxn modelId="{F5EB0943-B838-4243-8440-B9995BF72D5D}" type="presParOf" srcId="{90A001D4-01BD-42D9-BD2D-A11F5E5DFA64}" destId="{2D137BBA-940C-4F82-86CF-460DA5C81F87}" srcOrd="7" destOrd="0" presId="urn:microsoft.com/office/officeart/2005/8/layout/vList2"/>
    <dgm:cxn modelId="{67058E1D-5A33-4FF0-B9D9-64E864CC2964}" type="presParOf" srcId="{90A001D4-01BD-42D9-BD2D-A11F5E5DFA64}" destId="{215E0525-1625-4FCC-B699-C1E1E5D99955}" srcOrd="8" destOrd="0" presId="urn:microsoft.com/office/officeart/2005/8/layout/vList2"/>
    <dgm:cxn modelId="{39DEE008-D1CC-42D4-A137-9683D5D4959D}" type="presParOf" srcId="{90A001D4-01BD-42D9-BD2D-A11F5E5DFA64}" destId="{40E909D1-A5DE-42AC-AB7B-4938FB4CDB5B}" srcOrd="9" destOrd="0" presId="urn:microsoft.com/office/officeart/2005/8/layout/vList2"/>
    <dgm:cxn modelId="{74B99AB7-0C6A-4F58-BFDA-0B765C2505B7}" type="presParOf" srcId="{90A001D4-01BD-42D9-BD2D-A11F5E5DFA64}" destId="{64E68B13-B6B5-4A23-9E67-5ED84E595467}" srcOrd="10" destOrd="0" presId="urn:microsoft.com/office/officeart/2005/8/layout/vList2"/>
    <dgm:cxn modelId="{7E902E2F-8626-4EFE-8F58-9195257C076F}" type="presParOf" srcId="{90A001D4-01BD-42D9-BD2D-A11F5E5DFA64}" destId="{8EFF74DB-E327-4D61-B4D1-F1D563989FA6}" srcOrd="11" destOrd="0" presId="urn:microsoft.com/office/officeart/2005/8/layout/vList2"/>
    <dgm:cxn modelId="{519AE8D0-9695-456C-B0D2-90568A80640B}" type="presParOf" srcId="{90A001D4-01BD-42D9-BD2D-A11F5E5DFA64}" destId="{73E1786D-8309-4FBA-9022-FBC5F2D36AAB}" srcOrd="12" destOrd="0" presId="urn:microsoft.com/office/officeart/2005/8/layout/vList2"/>
    <dgm:cxn modelId="{743E8C24-A1D5-41DC-8FC0-BCDFD49D983F}" type="presParOf" srcId="{90A001D4-01BD-42D9-BD2D-A11F5E5DFA64}" destId="{6D8F07D9-BD64-4DFB-B3B3-57212ABC5610}" srcOrd="13" destOrd="0" presId="urn:microsoft.com/office/officeart/2005/8/layout/vList2"/>
    <dgm:cxn modelId="{0D562607-1392-43E9-871E-ED8103EAF76E}" type="presParOf" srcId="{90A001D4-01BD-42D9-BD2D-A11F5E5DFA64}" destId="{F1E0504C-A782-48A1-9F51-D3C0588913C4}" srcOrd="1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8296-3365-438F-B66A-2887B679814C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3D80E-B1C8-47DF-8B32-317794ECA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3D80E-B1C8-47DF-8B32-317794ECA0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9324-DE22-49B5-AB99-17D5DD0A8E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CF08-AC22-408A-B2E9-B666F01397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00042"/>
            <a:ext cx="5100614" cy="257176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Cambria" pitchFamily="18" charset="0"/>
                <a:ea typeface="Cambria" pitchFamily="18" charset="0"/>
              </a:rPr>
              <a:t>Программа комплексной профилактики социальных рисков и негативных явлений среди подростков «Басаганай Алтан Заяан» («Золотая судьба девочки»)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14884"/>
            <a:ext cx="8686832" cy="13239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МБУ ДО «Центр диагностики и консультирования»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г. Улан-Удэ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714644" cy="26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71480"/>
            <a:ext cx="3929090" cy="15112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Дискуссионный метод Дж.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Стейнберга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3857652" cy="424021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Обдумывать, выбирать и уметь объяснять собственную точку зрения</a:t>
            </a:r>
          </a:p>
          <a:p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Уметь отстаивать собственные убеждения</a:t>
            </a:r>
          </a:p>
          <a:p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Учиться осознавать свои мысли и чувства</a:t>
            </a:r>
          </a:p>
          <a:p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Принимать и уважать чужую точку зрения</a:t>
            </a:r>
          </a:p>
          <a:p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Быть услышанным и слышать других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00562" y="928670"/>
            <a:ext cx="4300510" cy="8572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Театральный метод К. Хорнбека</a:t>
            </a:r>
            <a:endParaRPr kumimoji="0" lang="ru-RU" sz="2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7686" y="2143116"/>
            <a:ext cx="4329114" cy="44291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усиление эмоциональной и психологической составляющей обращения к аудитории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эффективное средство, позволяющее рассматривать различные, в том числе деликатные вопросы, особенно если речь идет о молодежной среде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способность затрагивать чувства позволяет театральным методикам оказывать влияние на взгляды и представления таким образом, который недоступен при использовании традиционных образовательных методов.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ПРОГРАММА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BELLA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RUBBLES &amp;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	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ROSES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4725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85720" y="714356"/>
            <a:ext cx="8472518" cy="10001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Дискуссионный подход по определению оценки Дж. </a:t>
            </a:r>
            <a:r>
              <a:rPr kumimoji="0" lang="ru-RU" sz="28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Стейнберга</a:t>
            </a:r>
            <a:endParaRPr kumimoji="0" lang="ru-RU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53"/>
          <a:ext cx="8786874" cy="65008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71570"/>
                <a:gridCol w="3733754"/>
                <a:gridCol w="3981550"/>
              </a:tblGrid>
              <a:tr h="52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Программа «Белла»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(адаптированный вариант)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Программа «Басаганай Алтан Заяан»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(«Золотая судьба девочки»)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Цель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Первичная </a:t>
                      </a:r>
                      <a:r>
                        <a:rPr lang="ru-RU" sz="1200" dirty="0" err="1"/>
                        <a:t>гендерно-специфическая</a:t>
                      </a:r>
                      <a:r>
                        <a:rPr lang="ru-RU" sz="1200" dirty="0"/>
                        <a:t> профилактика употребления </a:t>
                      </a:r>
                      <a:r>
                        <a:rPr lang="ru-RU" sz="1200" dirty="0" err="1"/>
                        <a:t>психоактивных</a:t>
                      </a:r>
                      <a:r>
                        <a:rPr lang="ru-RU" sz="1200" dirty="0"/>
                        <a:t> веществ.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Комплексная профилактика социальных рисков и негативных явлений.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3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Содержание </a:t>
                      </a:r>
                      <a:r>
                        <a:rPr lang="ru-RU" sz="1000" b="1" dirty="0" smtClean="0"/>
                        <a:t>методов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Применение методов (дискуссионного и театрального) в качестве средств для самовыражения, снятия напряжения, обучения социальным навыкам, формирования навыков сопротивления давлению, самозащиты,  избегания ситуаций риска.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Модифицированные методы (дискуссионный и театральный) для использования в качестве вспомогательных </a:t>
                      </a:r>
                      <a:r>
                        <a:rPr lang="ru-RU" sz="1200" dirty="0" smtClean="0"/>
                        <a:t>средств. </a:t>
                      </a:r>
                      <a:r>
                        <a:rPr lang="ru-RU" sz="1200" dirty="0"/>
                        <a:t>Упражнения направлены на поиск ресурсов, возможностей, обнаружение смыслов и раскрытие ценностей в жизни.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/>
                        <a:t>Направленность программы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Психологическая устойчивость, эмоционально положительный фон как приоритетная цель занятий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Психологическая устойчивость и эмоционально положительный фон как возможное следствие осмысленных выборов.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Роль </a:t>
                      </a:r>
                      <a:r>
                        <a:rPr lang="ru-RU" sz="1000" b="1" dirty="0" smtClean="0"/>
                        <a:t>ведущего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Ведущий ориентирован на эмоциональную поддержку участников в выражении мнения, ограничивает группу в анализе, не допускает дискуссий. Допускаются обсуждения в паре.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Ведущий ориентирован на работу с  мнениями, установками и ценностями подростков, предлагая возможность проанализировать свои представления, взглянуть на себя со стороны, осознать свой выбор и свободу выбирать то, что является наиболее важным для каждого момента. Не ограничивает группу в анализе, управляет дискуссией.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5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Форма занятий и сроки реализации программы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Еженедельные занятия  продолжительностью 2 часа: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12 тренингов </a:t>
                      </a:r>
                      <a:r>
                        <a:rPr lang="ru-RU" sz="1200" dirty="0"/>
                        <a:t>с подростками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Еженедельные занятия продолжительностью 2 часа: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12 </a:t>
                      </a:r>
                      <a:r>
                        <a:rPr lang="ru-RU" sz="1200" dirty="0"/>
                        <a:t>тренингов с подростками,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</a:t>
                      </a:r>
                      <a:r>
                        <a:rPr lang="ru-RU" sz="1200" dirty="0"/>
                        <a:t>занятий с педагогами;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 занятий с родителями.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Теоретические </a:t>
                      </a:r>
                      <a:r>
                        <a:rPr lang="ru-RU" sz="1000" b="1" dirty="0" smtClean="0"/>
                        <a:t>блоки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Программой не предусмотрены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Теоретические мини-блоки на каждом тематическом </a:t>
                      </a:r>
                      <a:r>
                        <a:rPr lang="ru-RU" sz="1200" dirty="0" smtClean="0"/>
                        <a:t>занятии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ltaen\Desktop\золотая судьба девочки\IMG_20191101_12143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000100" y="1571612"/>
            <a:ext cx="7143800" cy="50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ltaen\Desktop\золотая судьба девочки\IMG_20191014_105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33161" cy="20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ltaen\Desktop\золотая судьба девочки\IMG_20191028_111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786082" cy="2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04"/>
            <a:ext cx="2000264" cy="19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ltaen\Desktop\золотая судьба девочки\IMG_20191101_1048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0159"/>
            <a:ext cx="4357718" cy="32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taen\Desktop\золотая судьба девочки\IMG_20191031_180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46860"/>
            <a:ext cx="4383099" cy="32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taen\Desktop\золотая судьба девочки\IMG_20191101_105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4357718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taen\Desktop\золотая судьба девочки\IMG_20191101_111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357718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928934"/>
            <a:ext cx="1357322" cy="13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35732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АКТУАЛЬНОСТЬ  ВНЕДРЕНИЯ ПРОГРАММЫ 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ОБРАЗОВАТЕЛЬНЫХ УЧРЕЖДЕНИЯХ 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РЕСПУБЛИКИ БУРЯТИЯ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285992"/>
            <a:ext cx="8643998" cy="4168773"/>
          </a:xfrm>
        </p:spPr>
        <p:txBody>
          <a:bodyPr>
            <a:normAutofit/>
          </a:bodyPr>
          <a:lstStyle/>
          <a:p>
            <a:pPr marL="82296" indent="0" algn="just">
              <a:buClrTx/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Недостаток эффективных комплексных программ первичной профилактики употребления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ПАВ, в том числе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среди девушек;</a:t>
            </a:r>
          </a:p>
          <a:p>
            <a:pPr marL="82296" indent="0" algn="just">
              <a:buClrTx/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2. Рост числа несовершеннолетних пациентов с различными формами зависимости;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82296" indent="0" algn="just">
              <a:buClrTx/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3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Акселерация физиологического и полового развития подростков,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снижение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возраста начала сексуальной жизни, рождению детей у несовершеннолетних девушек.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82296" indent="0" algn="just">
              <a:buClrTx/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4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Необходимость повышения компетентности специалистов системы образования в области первичной профилактики употребления ПАВ; </a:t>
            </a:r>
          </a:p>
          <a:p>
            <a:pPr marL="82296" indent="0" algn="just">
              <a:buClrTx/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5. Трудности в межведомственном взаимодействии в профилактике социально-негативных явлений среди несовершеннолетних.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974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4000560" cy="571504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Цель программы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358246" cy="2000263"/>
          </a:xfrm>
        </p:spPr>
        <p:txBody>
          <a:bodyPr>
            <a:normAutofit/>
          </a:bodyPr>
          <a:lstStyle/>
          <a:p>
            <a:pPr marL="82296" indent="0" algn="just">
              <a:buClrTx/>
              <a:buNone/>
            </a:pPr>
            <a:r>
              <a:rPr lang="ru-RU" sz="1600" dirty="0" smtClean="0">
                <a:latin typeface="Georgia" pitchFamily="18" charset="0"/>
              </a:rPr>
              <a:t>профилактика </a:t>
            </a:r>
            <a:r>
              <a:rPr lang="ru-RU" sz="1600" dirty="0">
                <a:latin typeface="Georgia" pitchFamily="18" charset="0"/>
              </a:rPr>
              <a:t>употребления ПАВ среди несовершеннолетних </a:t>
            </a:r>
            <a:r>
              <a:rPr lang="ru-RU" sz="1600" dirty="0" smtClean="0">
                <a:latin typeface="Georgia" pitchFamily="18" charset="0"/>
              </a:rPr>
              <a:t>девушек, укрепление </a:t>
            </a:r>
            <a:r>
              <a:rPr lang="ru-RU" sz="1600" dirty="0">
                <a:latin typeface="Georgia" pitchFamily="18" charset="0"/>
              </a:rPr>
              <a:t>факторов защиты, </a:t>
            </a:r>
            <a:r>
              <a:rPr lang="ru-RU" sz="1600" dirty="0" smtClean="0">
                <a:latin typeface="Georgia" pitchFamily="18" charset="0"/>
              </a:rPr>
              <a:t>формирование </a:t>
            </a:r>
            <a:r>
              <a:rPr lang="ru-RU" sz="1600" dirty="0">
                <a:latin typeface="Georgia" pitchFamily="18" charset="0"/>
              </a:rPr>
              <a:t>устойчивости к стрессу, </a:t>
            </a:r>
            <a:r>
              <a:rPr lang="ru-RU" sz="1600" dirty="0" smtClean="0">
                <a:latin typeface="Georgia" pitchFamily="18" charset="0"/>
              </a:rPr>
              <a:t>предотвращение </a:t>
            </a:r>
            <a:r>
              <a:rPr lang="ru-RU" sz="1600" dirty="0">
                <a:latin typeface="Georgia" pitchFamily="18" charset="0"/>
              </a:rPr>
              <a:t>неблагоприятного влияния окружающих. </a:t>
            </a:r>
            <a:endParaRPr lang="ru-RU" sz="18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5720" y="1928802"/>
            <a:ext cx="578647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Задачи программы</a:t>
            </a:r>
            <a:endParaRPr kumimoji="0" lang="ru-RU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2500306"/>
            <a:ext cx="8715436" cy="41434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формирование навыков ответственного поведения, направленного на сохранение здоровья;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развитие социальной и личностной компетентности (навыков эффективного общения, критического мышления, способности принимать решения, адекватной самооценки);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выработка навыков самозащиты (умений постоять за себя, избегать ситуаций риска, делать «здоровый выбор», управлять эмоциями, разрешать конфликты, оказывать сопротивление давлению);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развитие способности принимать решения и разрешать проблемы (обнаруживать проблемы, определять цели, находить альтернативные решения, предвидеть последствия);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выработка способности к самоконтролю, позволяющему справляться с тревогой, гневом, фрустрацией;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информирование подростков об основных принципах изменения собственного поведения;</a:t>
            </a:r>
          </a:p>
          <a:p>
            <a:pPr marL="368046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информирование об алкоголе и наркотиках, а также последствиях их употребления.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0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1. РАБОТА С НЕСОВЕРШЕННОЛЕТНИМИ ДЕВУШКАМИ ПО ПРОФИЛАКТИКЕ УПОТРЕБЛЕНИЯ ПАВ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(программа тематических тренингов)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472518" cy="47149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развитие </a:t>
            </a:r>
            <a:r>
              <a:rPr lang="ru-RU" sz="2000" dirty="0">
                <a:latin typeface="Georgia" pitchFamily="18" charset="0"/>
              </a:rPr>
              <a:t>коммуникативных навыков;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адекватной самооценки;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установки по отношению к здоровому образу жизни</a:t>
            </a:r>
            <a:r>
              <a:rPr lang="ru-RU" sz="2000" dirty="0" smtClean="0">
                <a:latin typeface="Georgia" pitchFamily="18" charset="0"/>
              </a:rPr>
              <a:t>;</a:t>
            </a:r>
            <a:endParaRPr lang="en-US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воспитание у детей чувства ответственности за свое здоровье;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информирование </a:t>
            </a:r>
            <a:r>
              <a:rPr lang="ru-RU" sz="2000" dirty="0">
                <a:latin typeface="Georgia" pitchFamily="18" charset="0"/>
              </a:rPr>
              <a:t>несовершеннолетних о психоэмоциональных, физиологических, соматических и социальных последствиях потребления ПАВ;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ценностных ориентаций, ценностного отношения к жизни и здоровью;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навыков преодоления стрессов;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у девушек психосоциальных и психогигиенических навыков принятия решений, критического мышления;</a:t>
            </a:r>
          </a:p>
        </p:txBody>
      </p:sp>
    </p:spTree>
    <p:extLst>
      <p:ext uri="{BB962C8B-B14F-4D97-AF65-F5344CB8AC3E}">
        <p14:creationId xmlns="" xmlns:p14="http://schemas.microsoft.com/office/powerpoint/2010/main" val="4071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2. РАБОТА С ПЕДАГОГАМИ ОБРАЗОВАТЕЛЬНЫХ ОРГАНИЗАЦИЙ ПО ПРОФИЛАКТИКЕ УПОТРЕБЛЕНИЯ НЕСОВЕРШЕННОЛЕТНИМИ ДЕВУШКАМИ ПАВ</a:t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(программа занятий с элементами тренинга, лекций, деловых игр, семинаров,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вебинаров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для педагогов образовательных организаций)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43182"/>
            <a:ext cx="8643998" cy="40719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spc="50" dirty="0" smtClean="0">
                <a:ln w="11430"/>
                <a:latin typeface="Georgia" pitchFamily="18" charset="0"/>
              </a:rPr>
              <a:t>повышение </a:t>
            </a:r>
            <a:r>
              <a:rPr lang="ru-RU" sz="2000" spc="50" dirty="0">
                <a:ln w="11430"/>
                <a:latin typeface="Georgia" pitchFamily="18" charset="0"/>
              </a:rPr>
              <a:t>психолого-педагогической грамотности педагогов образовательных организаций по вопросу взаимодействия с детьми группы риска по употреблению ПАВ;</a:t>
            </a:r>
          </a:p>
          <a:p>
            <a:pPr algn="just"/>
            <a:r>
              <a:rPr lang="ru-RU" sz="2000" spc="50" dirty="0" smtClean="0">
                <a:ln w="11430"/>
                <a:latin typeface="Georgia" pitchFamily="18" charset="0"/>
              </a:rPr>
              <a:t>повышение </a:t>
            </a:r>
            <a:r>
              <a:rPr lang="ru-RU" sz="2000" spc="50" dirty="0">
                <a:ln w="11430"/>
                <a:latin typeface="Georgia" pitchFamily="18" charset="0"/>
              </a:rPr>
              <a:t>психолого-педагогической грамотности педагогов образовательных организаций по вопросу профилактики употребления </a:t>
            </a:r>
            <a:r>
              <a:rPr lang="ru-RU" sz="2000" spc="50" dirty="0" smtClean="0">
                <a:ln w="11430"/>
                <a:latin typeface="Georgia" pitchFamily="18" charset="0"/>
              </a:rPr>
              <a:t>ПАВ.</a:t>
            </a:r>
          </a:p>
          <a:p>
            <a:pPr algn="just"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7 занятий </a:t>
            </a:r>
          </a:p>
          <a:p>
            <a:pPr algn="just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1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раз в месяц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lvl="0"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	ноябрь 2019 – май 2020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lvl="0"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		педагоги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СОШ 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3. РАБОТА С РОДИТЕЛЯМИ (ЗАКОННЫМИ ПРЕДСТАВИТЕЛЯМИ) НЕСОВЕРШЕННОЛЕТНИХ ПО ПРОФИЛАКТИКЕ УПОТРЕБЛЕНИЯ НЕСОВЕРШЕННОЛЕТНИМИ ПАВ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(программа занятий с элементами тренинга, лекции, мини-лекции на родительском собрании, индивидуальные и групповые консультации для родителей учащихся образовательных организаций)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714620"/>
            <a:ext cx="8429684" cy="3929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spc="50" dirty="0" smtClean="0">
                <a:ln w="11430"/>
                <a:latin typeface="Georgia" pitchFamily="18" charset="0"/>
              </a:rPr>
              <a:t>повышение </a:t>
            </a:r>
            <a:r>
              <a:rPr lang="ru-RU" sz="2000" spc="50" dirty="0">
                <a:ln w="11430"/>
                <a:latin typeface="Georgia" pitchFamily="18" charset="0"/>
              </a:rPr>
              <a:t>родительской компетентности по вопросу взаимодействия с детьми группы риска по употреблению ПАВ;</a:t>
            </a:r>
          </a:p>
          <a:p>
            <a:pPr algn="just"/>
            <a:r>
              <a:rPr lang="ru-RU" sz="2000" spc="50" dirty="0" smtClean="0">
                <a:ln w="11430"/>
                <a:latin typeface="Georgia" pitchFamily="18" charset="0"/>
              </a:rPr>
              <a:t>повышение </a:t>
            </a:r>
            <a:r>
              <a:rPr lang="ru-RU" sz="2000" spc="50" dirty="0">
                <a:ln w="11430"/>
                <a:latin typeface="Georgia" pitchFamily="18" charset="0"/>
              </a:rPr>
              <a:t>родительской компетентности по вопросу профилактики употребления ПАВ;</a:t>
            </a:r>
          </a:p>
          <a:p>
            <a:pPr algn="just"/>
            <a:r>
              <a:rPr lang="ru-RU" sz="2000" spc="50" dirty="0" smtClean="0">
                <a:ln w="11430"/>
                <a:latin typeface="Georgia" pitchFamily="18" charset="0"/>
              </a:rPr>
              <a:t>повышение </a:t>
            </a:r>
            <a:r>
              <a:rPr lang="ru-RU" sz="2000" spc="50" dirty="0">
                <a:ln w="11430"/>
                <a:latin typeface="Georgia" pitchFamily="18" charset="0"/>
              </a:rPr>
              <a:t>родительской компетентности в сфере гармонизации детско-родительских отношений</a:t>
            </a:r>
            <a:r>
              <a:rPr lang="ru-RU" sz="2000" spc="50" dirty="0" smtClean="0">
                <a:ln w="11430"/>
                <a:latin typeface="Georgia" pitchFamily="18" charset="0"/>
              </a:rPr>
              <a:t>.</a:t>
            </a:r>
            <a:endParaRPr lang="en-US" sz="2000" spc="50" dirty="0" smtClean="0">
              <a:ln w="11430"/>
              <a:latin typeface="Georgia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7 занятий </a:t>
            </a:r>
          </a:p>
          <a:p>
            <a:pPr algn="just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1 раз в месяц </a:t>
            </a:r>
          </a:p>
          <a:p>
            <a:pPr lvl="0" algn="ctr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	ноябрь 2019 – май 2020</a:t>
            </a:r>
          </a:p>
          <a:p>
            <a:pPr lvl="0" algn="ctr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					          педагоги СОШ и СПО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PB-1_11_19.JP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4000528" cy="2517043"/>
          </a:xfrm>
        </p:spPr>
      </p:pic>
      <p:pic>
        <p:nvPicPr>
          <p:cNvPr id="1028" name="Picture 4" descr="C:\Users\user\Downloads\SPB-4_11_1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14752"/>
            <a:ext cx="4357290" cy="2910671"/>
          </a:xfrm>
          <a:prstGeom prst="rect">
            <a:avLst/>
          </a:prstGeom>
          <a:noFill/>
        </p:spPr>
      </p:pic>
      <p:pic>
        <p:nvPicPr>
          <p:cNvPr id="1029" name="Picture 5" descr="C:\Users\user\Downloads\SPB-10_11_19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3743008" cy="2500330"/>
          </a:xfrm>
          <a:prstGeom prst="rect">
            <a:avLst/>
          </a:prstGeom>
          <a:noFill/>
        </p:spPr>
      </p:pic>
      <p:pic>
        <p:nvPicPr>
          <p:cNvPr id="1030" name="Picture 6" descr="C:\Users\user\Downloads\20191120_134504-0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643314"/>
            <a:ext cx="2428892" cy="295405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596" y="285728"/>
            <a:ext cx="4143404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Leena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Haraké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WOKAD</a:t>
            </a:r>
            <a:r>
              <a:rPr lang="ru-RU" b="1" dirty="0" smtClean="0">
                <a:solidFill>
                  <a:schemeClr val="tx1"/>
                </a:solidFill>
              </a:rPr>
              <a:t>, 2019г.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taen\Desktop\золотая судьба девочки\IMG_20191014_105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787651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ltaen\Desktop\золотая судьба девочки\IMG_20191018_11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3071834" cy="21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taen\Desktop\золотая судьба девочки\IMG_20191021_105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3017308" cy="22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taen\Desktop\золотая судьба девочки\IMG_20191018_110021.jpg"/>
          <p:cNvPicPr>
            <a:picLocks noChangeAspect="1" noChangeArrowheads="1"/>
          </p:cNvPicPr>
          <p:nvPr/>
        </p:nvPicPr>
        <p:blipFill>
          <a:blip r:embed="rId5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290"/>
            <a:ext cx="2667019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ltaen\Desktop\золотая судьба девочки\IMG_20191031_180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3214710" cy="24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ltaen\Desktop\золотая судьба девочки\колледж\20191024_162246[1].jpg"/>
          <p:cNvPicPr>
            <a:picLocks noChangeAspect="1" noChangeArrowheads="1"/>
          </p:cNvPicPr>
          <p:nvPr/>
        </p:nvPicPr>
        <p:blipFill rotWithShape="1">
          <a:blip r:embed="rId7" cstate="print">
            <a:lum bright="2000" contrast="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07"/>
          <a:stretch/>
        </p:blipFill>
        <p:spPr bwMode="auto">
          <a:xfrm>
            <a:off x="214282" y="2357430"/>
            <a:ext cx="1669999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ltaen\Desktop\золотая судьба девочки\колледж\20191029_151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643182"/>
            <a:ext cx="2250283" cy="4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57686" y="285749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«Басаганай алтан заяан»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2357430"/>
            <a:ext cx="2000264" cy="19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782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Профилактическая деятельность в ОО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634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Показатель состояния профилактической работы – один из критериев результативности деятельности педагога-психолога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Отсутствует разграничение ответственности, полномочий и компетенций специалистов в сфере первичной и вторичной профилактики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Недостаточно разработаны регламенты и алгоритмы межведомственного взаимодействия в организации сопровождения подростков и их родителей в ситуации риска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Реализуются обособленные «узконаправленные» профилактические программы (по профилактике употребления </a:t>
            </a:r>
            <a:r>
              <a:rPr lang="ru-RU" sz="1600" dirty="0" err="1" smtClean="0"/>
              <a:t>психоактивных</a:t>
            </a:r>
            <a:r>
              <a:rPr lang="ru-RU" sz="1600" dirty="0" smtClean="0"/>
              <a:t> веществ, суицидального поведения, агрессии и насилия, терроризма, экстремизма и др.)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Не каждое ОО имеет достаточно информации о новых качественных профилактических программах, необходимых для их реализации методах и средствах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Уровень эффективности многих программ не установлен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Нет единых критериев оценки эффективности программ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 smtClean="0"/>
              <a:t>Недостаточный уровень подготовленности самих специалистов, ответственных за ведение профилактической работы.</a:t>
            </a:r>
          </a:p>
          <a:p>
            <a:pPr marL="624078" indent="-514350">
              <a:buFont typeface="+mj-lt"/>
              <a:buAutoNum type="arabicPeriod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4929222" cy="714380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Употребление ПАВ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4857760"/>
            <a:ext cx="5214974" cy="185738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7200" b="1" dirty="0">
                <a:solidFill>
                  <a:srgbClr val="43661C"/>
                </a:solidFill>
                <a:latin typeface="Georgia" pitchFamily="18" charset="0"/>
              </a:rPr>
              <a:t>	</a:t>
            </a: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По данным Росстата  </a:t>
            </a:r>
          </a:p>
          <a:p>
            <a:pPr algn="ctr">
              <a:buNone/>
            </a:pP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Республика 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Бурятия </a:t>
            </a: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находится на 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C00000"/>
                </a:solidFill>
                <a:latin typeface="Georgia" pitchFamily="18" charset="0"/>
              </a:rPr>
              <a:t>55 месте </a:t>
            </a:r>
          </a:p>
          <a:p>
            <a:pPr algn="ctr">
              <a:buNone/>
            </a:pP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 </a:t>
            </a: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регионов РФ в Национальном рейтинге трезвости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285860"/>
          <a:ext cx="392909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57158" y="5786454"/>
            <a:ext cx="3429024" cy="857256"/>
          </a:xfrm>
          <a:prstGeom prst="roundRect">
            <a:avLst/>
          </a:prstGeom>
          <a:solidFill>
            <a:srgbClr val="2CB8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уровень употребления достигает пика в период ранней взрослости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18-25лет)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714884"/>
            <a:ext cx="1571636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младший подростковый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(12-14лет) </a:t>
            </a:r>
            <a:r>
              <a:rPr lang="ru-RU" sz="1400" dirty="0" smtClean="0">
                <a:solidFill>
                  <a:schemeClr val="tx1"/>
                </a:solidFill>
              </a:rPr>
              <a:t>	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4714884"/>
            <a:ext cx="1571636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старший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подростковый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(14-17лет) </a:t>
            </a:r>
            <a:r>
              <a:rPr lang="ru-RU" sz="1400" dirty="0" smtClean="0">
                <a:solidFill>
                  <a:schemeClr val="bg1"/>
                </a:solidFill>
              </a:rPr>
              <a:t>	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3643314"/>
            <a:ext cx="3500462" cy="71438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Самые опасные возрастные периоды начала употребления наркотических веществ: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00100" y="4429132"/>
            <a:ext cx="285752" cy="3571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857488" y="4429132"/>
            <a:ext cx="285752" cy="3571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4143372" y="1285860"/>
          <a:ext cx="469107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3714744" y="928670"/>
          <a:ext cx="5048264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844" y="714356"/>
            <a:ext cx="878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Модели организации профилактической работы в ОО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3786182" y="3786190"/>
          <a:ext cx="492922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43306" y="3500438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itchFamily="18" charset="0"/>
              </a:rPr>
              <a:t>Подросток-объект профилактики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3500438"/>
            <a:ext cx="27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mbria" pitchFamily="18" charset="0"/>
              </a:rPr>
              <a:t>Подросток-субъект профилактики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7620" y="2357430"/>
            <a:ext cx="928694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Педагоги</a:t>
            </a:r>
            <a:endParaRPr lang="ru-RU" sz="11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0628" y="2357430"/>
            <a:ext cx="928694" cy="285752"/>
          </a:xfrm>
          <a:prstGeom prst="roundRect">
            <a:avLst/>
          </a:prstGeom>
          <a:solidFill>
            <a:srgbClr val="37E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Родители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46444" y="2988480"/>
            <a:ext cx="2355912" cy="11858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29124" y="2928934"/>
            <a:ext cx="928694" cy="285752"/>
          </a:xfrm>
          <a:prstGeom prst="roundRec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Девушки</a:t>
            </a:r>
            <a:endParaRPr lang="ru-RU" sz="11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357686" y="271462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5143504" y="271462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596" y="1357298"/>
            <a:ext cx="285752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Минимизация вовлечения в зависимое поведение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8596" y="2571744"/>
            <a:ext cx="285752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Понижение уровня рискогенности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(ЕМ СПТ -2019)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71670" y="3714752"/>
            <a:ext cx="1285852" cy="6429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85720" y="3714752"/>
            <a:ext cx="1285852" cy="642942"/>
          </a:xfrm>
          <a:prstGeom prst="roundRect">
            <a:avLst/>
          </a:prstGeom>
          <a:solidFill>
            <a:srgbClr val="2CB8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Факторы защиты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0232" y="5286388"/>
            <a:ext cx="1571636" cy="12858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 smtClean="0"/>
              <a:t>Выработка навыков:</a:t>
            </a:r>
          </a:p>
          <a:p>
            <a:r>
              <a:rPr lang="ru-RU" sz="1400" dirty="0" smtClean="0"/>
              <a:t>-</a:t>
            </a:r>
            <a:r>
              <a:rPr lang="ru-RU" sz="1200" dirty="0" smtClean="0"/>
              <a:t>самозащита</a:t>
            </a:r>
          </a:p>
          <a:p>
            <a:r>
              <a:rPr lang="ru-RU" sz="1200" dirty="0" smtClean="0"/>
              <a:t>-избегание</a:t>
            </a:r>
          </a:p>
          <a:p>
            <a:r>
              <a:rPr lang="ru-RU" sz="1200" dirty="0" smtClean="0"/>
              <a:t>-противостояние</a:t>
            </a:r>
            <a:endParaRPr lang="ru-RU" sz="12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71670" y="4500570"/>
            <a:ext cx="1357322" cy="6429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Уязвимость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44" y="5286388"/>
            <a:ext cx="1571636" cy="1285884"/>
          </a:xfrm>
          <a:prstGeom prst="roundRect">
            <a:avLst/>
          </a:prstGeom>
          <a:solidFill>
            <a:srgbClr val="2C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 smtClean="0"/>
              <a:t>Осознанная</a:t>
            </a:r>
          </a:p>
          <a:p>
            <a:r>
              <a:rPr lang="ru-RU" sz="1400" u="sng" dirty="0" smtClean="0"/>
              <a:t>ответственная позиция в жизни</a:t>
            </a:r>
            <a:endParaRPr lang="ru-RU" sz="12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14282" y="4500570"/>
            <a:ext cx="1428760" cy="642942"/>
          </a:xfrm>
          <a:prstGeom prst="roundRect">
            <a:avLst/>
          </a:prstGeom>
          <a:solidFill>
            <a:srgbClr val="2C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Возможности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228599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928662" y="350043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2643174" y="350043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57224" y="435769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2643174" y="435769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857224" y="507207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2643174" y="507207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29058" y="3571876"/>
          <a:ext cx="500066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7858148" y="5357826"/>
            <a:ext cx="100013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14-17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4000504"/>
            <a:ext cx="1078610" cy="9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4714876" y="3071810"/>
            <a:ext cx="2357454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Девушки 14-17лет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1000108"/>
            <a:ext cx="4857784" cy="2000264"/>
          </a:xfrm>
          <a:prstGeom prst="roundRect">
            <a:avLst/>
          </a:prstGeom>
          <a:solidFill>
            <a:schemeClr val="l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15 девушек </a:t>
            </a:r>
          </a:p>
          <a:p>
            <a:pPr lvl="0"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14-15 и 16-17 лет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еженедельно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12 встреч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3533522" cy="571504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ПРОГРАММА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BELLA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: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RUBBLES &amp; ROSES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» (ШВЕЦИЯ)</a:t>
            </a:r>
          </a:p>
          <a:p>
            <a:pPr lvl="0" algn="ctr">
              <a:buNone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lvl="0" algn="ctr">
              <a:buNone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None/>
            </a:pPr>
            <a:r>
              <a:rPr lang="ru-RU" sz="1400" b="1" dirty="0" smtClean="0">
                <a:latin typeface="Georgia" pitchFamily="18" charset="0"/>
              </a:rPr>
              <a:t>МОДУЛИ:</a:t>
            </a:r>
          </a:p>
          <a:p>
            <a:pPr lvl="0" algn="just">
              <a:buNone/>
            </a:pPr>
            <a:endParaRPr lang="ru-RU" sz="1400" b="1" dirty="0" smtClean="0">
              <a:latin typeface="Georgia" pitchFamily="18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«Уверенность в себе - независимость»,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«Дружба»,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«Разные культуры»,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«Парни и девушки – равенство/ неравенство»,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«Оскорбление и домогательство»,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«Красота и здоровье»,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«Насилие и издевательство»,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«Жизнь»,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«Табак, алкоголь и наркотики»,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«Любовь и отношения»,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«Семья»,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400" dirty="0" smtClean="0"/>
              <a:t>«Будущее».</a:t>
            </a:r>
            <a:endParaRPr lang="ru-RU" sz="1400" dirty="0" smtClean="0">
              <a:latin typeface="Georgia" pitchFamily="18" charset="0"/>
            </a:endParaRPr>
          </a:p>
          <a:p>
            <a:pPr lvl="0" algn="just">
              <a:buFontTx/>
              <a:buChar char="-"/>
            </a:pPr>
            <a:endParaRPr lang="ru-RU" sz="1400" dirty="0" smtClean="0">
              <a:latin typeface="Georgia" pitchFamily="18" charset="0"/>
            </a:endParaRPr>
          </a:p>
          <a:p>
            <a:pPr lvl="0" algn="just">
              <a:buFontTx/>
              <a:buChar char="-"/>
            </a:pPr>
            <a:endParaRPr lang="ru-RU" sz="1400" dirty="0" smtClean="0">
              <a:latin typeface="Georg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72000" y="1071546"/>
          <a:ext cx="2000264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02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85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ПРОГРАММА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BELLA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RUBBLES &amp;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	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ROSES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573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Проект «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Басаганай алтан заяан»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(«Золотая судьба девочки»)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2143116"/>
          <a:ext cx="821537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02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407</TotalTime>
  <Words>1528</Words>
  <PresentationFormat>Экран (4:3)</PresentationFormat>
  <Paragraphs>214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Программа комплексной профилактики социальных рисков и негативных явлений среди подростков «Басаганай Алтан Заяан» («Золотая судьба девочки»)</vt:lpstr>
      <vt:lpstr>Слайд 2</vt:lpstr>
      <vt:lpstr>Слайд 3</vt:lpstr>
      <vt:lpstr>Профилактическая деятельность в ОО</vt:lpstr>
      <vt:lpstr>Употребление ПАВ </vt:lpstr>
      <vt:lpstr>Слайд 6</vt:lpstr>
      <vt:lpstr>Слайд 7</vt:lpstr>
      <vt:lpstr>Слайд 8</vt:lpstr>
      <vt:lpstr>Проект «Басаганай алтан заяан»  («Золотая судьба девочки»)</vt:lpstr>
      <vt:lpstr>Дискуссионный метод Дж. Стейнберга</vt:lpstr>
      <vt:lpstr>Слайд 11</vt:lpstr>
      <vt:lpstr>Слайд 12</vt:lpstr>
      <vt:lpstr>Слайд 13</vt:lpstr>
      <vt:lpstr>Слайд 14</vt:lpstr>
      <vt:lpstr>АКТУАЛЬНОСТЬ  ВНЕДРЕНИЯ ПРОГРАММЫ  В ОБРАЗОВАТЕЛЬНЫХ УЧРЕЖДЕНИЯХ  РЕСПУБЛИКИ БУРЯТИЯ</vt:lpstr>
      <vt:lpstr>Цель программы</vt:lpstr>
      <vt:lpstr>1. РАБОТА С НЕСОВЕРШЕННОЛЕТНИМИ ДЕВУШКАМИ ПО ПРОФИЛАКТИКЕ УПОТРЕБЛЕНИЯ ПАВ (программа тематических тренингов)</vt:lpstr>
      <vt:lpstr>2. РАБОТА С ПЕДАГОГАМИ ОБРАЗОВАТЕЛЬНЫХ ОРГАНИЗАЦИЙ ПО ПРОФИЛАКТИКЕ УПОТРЕБЛЕНИЯ НЕСОВЕРШЕННОЛЕТНИМИ ДЕВУШКАМИ ПАВ  (программа занятий с элементами тренинга, лекций, деловых игр, семинаров, вебинаров для педагогов образовательных организаций)</vt:lpstr>
      <vt:lpstr>3. РАБОТА С РОДИТЕЛЯМИ (ЗАКОННЫМИ ПРЕДСТАВИТЕЛЯМИ) НЕСОВЕРШЕННОЛЕТНИХ ПО ПРОФИЛАКТИКЕ УПОТРЕБЛЕНИЯ НЕСОВЕРШЕННОЛЕТНИМИ ПАВ (программа занятий с элементами тренинга, лекции, мини-лекции на родительском собрании, индивидуальные и групповые консультации для родителей учащихся образовательных организаций)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dcterms:created xsi:type="dcterms:W3CDTF">2020-06-03T15:24:21Z</dcterms:created>
  <dcterms:modified xsi:type="dcterms:W3CDTF">2020-07-05T15:05:33Z</dcterms:modified>
</cp:coreProperties>
</file>